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" y="0"/>
            <a:ext cx="9125809" cy="6858000"/>
          </a:xfrm>
          <a:prstGeom prst="rect">
            <a:avLst/>
          </a:prstGeom>
        </p:spPr>
      </p:pic>
      <p:pic>
        <p:nvPicPr>
          <p:cNvPr id="4" name="Picture 5" descr="C:\Users\Admin\Desktop\WS общее фот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19072" b="4656"/>
          <a:stretch/>
        </p:blipFill>
        <p:spPr bwMode="auto">
          <a:xfrm>
            <a:off x="179513" y="3645024"/>
            <a:ext cx="3994242" cy="20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IMG_99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360" y="3645024"/>
            <a:ext cx="3062798" cy="20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IMG_59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3645024"/>
            <a:ext cx="2791612" cy="204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2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" y="0"/>
            <a:ext cx="9125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" y="0"/>
            <a:ext cx="9125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" y="0"/>
            <a:ext cx="9125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" y="0"/>
            <a:ext cx="9125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8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" y="0"/>
            <a:ext cx="9125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" y="213360"/>
            <a:ext cx="8875776" cy="643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" y="0"/>
            <a:ext cx="9125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"/>
          <a:stretch/>
        </p:blipFill>
        <p:spPr>
          <a:xfrm>
            <a:off x="0" y="0"/>
            <a:ext cx="9144000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" y="0"/>
            <a:ext cx="9125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7</cp:revision>
  <dcterms:created xsi:type="dcterms:W3CDTF">2017-11-27T21:14:12Z</dcterms:created>
  <dcterms:modified xsi:type="dcterms:W3CDTF">2017-11-28T01:01:21Z</dcterms:modified>
</cp:coreProperties>
</file>