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407366-2883-442F-AB36-7DB4023505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866A87-4B74-42D1-8299-C70154071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3bk3@mail.ru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414592" cy="32403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 3 городского округа Большой Камень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25144"/>
            <a:ext cx="6400800" cy="14732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Директор: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Чупров Андрей Анатольевич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1224136" cy="134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2827885"/>
      </p:ext>
    </p:extLst>
  </p:cSld>
  <p:clrMapOvr>
    <a:masterClrMapping/>
  </p:clrMapOvr>
  <p:transition spd="slow" advTm="6453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414592" cy="324036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25144"/>
            <a:ext cx="6400800" cy="1473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3 городского округа Большой Камень создана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марта 1964 года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1224136" cy="134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948264" cy="41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8721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467">
        <p14:reveal/>
      </p:transition>
    </mc:Choice>
    <mc:Fallback>
      <p:transition spd="slow" advTm="24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 русского языка: 2 педагога;</a:t>
            </a:r>
          </a:p>
          <a:p>
            <a:r>
              <a:rPr lang="ru-RU" dirty="0" smtClean="0"/>
              <a:t>Учитель математики и информатики: 1 педагог;</a:t>
            </a:r>
          </a:p>
          <a:p>
            <a:r>
              <a:rPr lang="ru-RU" dirty="0" smtClean="0"/>
              <a:t>Учитель химии, биологии: 1 педагог;</a:t>
            </a:r>
          </a:p>
          <a:p>
            <a:r>
              <a:rPr lang="ru-RU" dirty="0" smtClean="0"/>
              <a:t>Учитель английского языка: 1 педагог;</a:t>
            </a:r>
          </a:p>
          <a:p>
            <a:r>
              <a:rPr lang="ru-RU" dirty="0" smtClean="0"/>
              <a:t>Учитель начальных классов: 1 педагог;</a:t>
            </a:r>
          </a:p>
          <a:p>
            <a:r>
              <a:rPr lang="ru-RU" dirty="0" smtClean="0"/>
              <a:t>Учитель технологии: 2 педагога.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13681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2022-2023 учебный год школе требуются: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41" y="260648"/>
            <a:ext cx="1452240" cy="159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994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232">
        <p:circle/>
      </p:transition>
    </mc:Choice>
    <mc:Fallback>
      <p:transition spd="slow" advTm="1023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Единовременная денежная выплата в зависимости от уровня образования: от 250 000 до 350 000 рублей;</a:t>
            </a:r>
          </a:p>
          <a:p>
            <a:r>
              <a:rPr lang="ru-RU" sz="2800" dirty="0" smtClean="0"/>
              <a:t>Ежемесячная денежная выплата на протяжении трех лет по 10 000 рублей.</a:t>
            </a:r>
          </a:p>
          <a:p>
            <a:r>
              <a:rPr lang="ru-RU" sz="2800" dirty="0" smtClean="0"/>
              <a:t>Компенсация за аренду жилья – 10 000 рублей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984776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 в Приморском крае для молодых педагогов: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68152" cy="165618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6921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477"/>
    </mc:Choice>
    <mc:Fallback>
      <p:transition spd="slow" advTm="5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915000" cy="12184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ждем именно тебя в наш дружный коллектив!!!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Адрес: </a:t>
            </a:r>
          </a:p>
          <a:p>
            <a:pPr marL="0" indent="0">
              <a:buNone/>
            </a:pPr>
            <a:r>
              <a:rPr lang="ru-RU" sz="2000" dirty="0" smtClean="0"/>
              <a:t>Приморский край,</a:t>
            </a:r>
          </a:p>
          <a:p>
            <a:pPr marL="0" indent="0">
              <a:buNone/>
            </a:pPr>
            <a:r>
              <a:rPr lang="ru-RU" sz="2000" dirty="0" smtClean="0"/>
              <a:t>Городской округ Большой Камень, ул. Адмирала Макарова, д.10</a:t>
            </a:r>
          </a:p>
          <a:p>
            <a:pPr marL="0" indent="0">
              <a:buNone/>
            </a:pPr>
            <a:r>
              <a:rPr lang="ru-RU" sz="2000" dirty="0" smtClean="0"/>
              <a:t> телефон: </a:t>
            </a:r>
          </a:p>
          <a:p>
            <a:pPr marL="0" indent="0">
              <a:buNone/>
            </a:pPr>
            <a:r>
              <a:rPr lang="ru-RU" sz="2000" dirty="0" smtClean="0"/>
              <a:t>8(42335) 5-84-89</a:t>
            </a:r>
          </a:p>
          <a:p>
            <a:pPr marL="0" indent="0">
              <a:buNone/>
            </a:pPr>
            <a:r>
              <a:rPr lang="ru-RU" sz="2000" dirty="0" smtClean="0"/>
              <a:t>8 (909) 848-74-59</a:t>
            </a:r>
          </a:p>
          <a:p>
            <a:pPr marL="0" indent="0">
              <a:buNone/>
            </a:pPr>
            <a:r>
              <a:rPr lang="ru-RU" sz="2000" dirty="0" smtClean="0"/>
              <a:t>Электронная почта: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school3bk3@mail.ru</a:t>
            </a:r>
            <a:r>
              <a:rPr lang="ru-RU" sz="20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328"/>
            <a:ext cx="1512168" cy="166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710" y="2564904"/>
            <a:ext cx="3413706" cy="33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9926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01"/>
    </mc:Choice>
    <mc:Fallback>
      <p:transition spd="slow" advTm="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3|1.3|1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8|0.8|0.9|0.8|0.8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171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Муниципальное бюджетное общеобразовательное учреждение средняя общеобразовательная школа № 3 городского округа Большой Камень</vt:lpstr>
      <vt:lpstr>Слайд 2</vt:lpstr>
      <vt:lpstr>    На 2022-2023 учебный год школе требуются:</vt:lpstr>
      <vt:lpstr>Меры социальной поддержки в Приморском крае для молодых педагогов:</vt:lpstr>
      <vt:lpstr>Мы ждем именно тебя в наш дружный коллектив!!!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3 городского округа Большой Камень</dc:title>
  <dc:creator>User</dc:creator>
  <cp:lastModifiedBy>Q</cp:lastModifiedBy>
  <cp:revision>7</cp:revision>
  <dcterms:created xsi:type="dcterms:W3CDTF">2022-02-28T03:29:12Z</dcterms:created>
  <dcterms:modified xsi:type="dcterms:W3CDTF">2022-02-28T05:48:10Z</dcterms:modified>
</cp:coreProperties>
</file>