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4.jpg" ContentType="image/png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5" r:id="rId7"/>
    <p:sldId id="266" r:id="rId8"/>
    <p:sldId id="263" r:id="rId9"/>
    <p:sldId id="268" r:id="rId10"/>
    <p:sldId id="273" r:id="rId11"/>
    <p:sldId id="267" r:id="rId12"/>
    <p:sldId id="270" r:id="rId13"/>
    <p:sldId id="260" r:id="rId14"/>
    <p:sldId id="269" r:id="rId15"/>
    <p:sldId id="272" r:id="rId16"/>
    <p:sldId id="261" r:id="rId17"/>
    <p:sldId id="264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9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957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81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115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1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02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7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6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9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1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90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9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EE76E-60BC-46EB-9923-3160E9837F2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934585-8429-40EA-9D80-39BC6E7DF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6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257" y="406400"/>
            <a:ext cx="11335657" cy="223270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</a:t>
            </a:r>
            <a:r>
              <a:rPr lang="ru-RU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Гайтерского</a:t>
            </a:r>
            <a:r>
              <a:rPr lang="ru-RU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сельского поселения Комсомольского муниципального района Хабаровского края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571" y="3225797"/>
            <a:ext cx="5642428" cy="140788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Адрес: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681050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Хабаровский край,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Комсомольский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район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Гайтер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пер. Школьный,4 </a:t>
            </a:r>
            <a:endParaRPr lang="ru-RU" sz="2800" dirty="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5" y="1937655"/>
            <a:ext cx="5312229" cy="39841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51600" y="6027003"/>
            <a:ext cx="574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Школа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имени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Василия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Александровича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Сухомлинского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202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525" y="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Волонтерский отряд «Горячие сердца»</a:t>
            </a:r>
            <a:br>
              <a:rPr lang="ru-RU" b="1" dirty="0" smtClean="0"/>
            </a:br>
            <a:r>
              <a:rPr lang="ru-RU" b="1" dirty="0" smtClean="0"/>
              <a:t>Руководитель: Пономарева О.Ю.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43" y="2541653"/>
            <a:ext cx="4180841" cy="4126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84" y="1254162"/>
            <a:ext cx="3858680" cy="3844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4" y="1023382"/>
            <a:ext cx="4078890" cy="40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234" y="0"/>
            <a:ext cx="8911687" cy="886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школе реализуется проект</a:t>
            </a:r>
            <a:br>
              <a:rPr lang="ru-RU" b="1" dirty="0" smtClean="0"/>
            </a:br>
            <a:r>
              <a:rPr lang="ru-RU" b="1" dirty="0" smtClean="0"/>
              <a:t>«Не скучные выходные»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59" y="1083461"/>
            <a:ext cx="8915400" cy="11014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Проект направлен на реализацию программы воспитания, сплочение учащихся, реализации досуговой деятельности, а также повышение интереса к спорту.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54" y="1783116"/>
            <a:ext cx="4783937" cy="4783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" y="2070624"/>
            <a:ext cx="4149043" cy="55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52" y="126002"/>
            <a:ext cx="8329178" cy="1564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Театральная студия «Арлекин»</a:t>
            </a:r>
            <a:br>
              <a:rPr lang="ru-RU" b="1" dirty="0" smtClean="0"/>
            </a:br>
            <a:r>
              <a:rPr lang="ru-RU" b="1" dirty="0" smtClean="0"/>
              <a:t>Руководитель: педагог дополнительного образования </a:t>
            </a:r>
            <a:r>
              <a:rPr lang="ru-RU" b="1" dirty="0" err="1" smtClean="0"/>
              <a:t>Мищерякова</a:t>
            </a:r>
            <a:r>
              <a:rPr lang="ru-RU" b="1" dirty="0" smtClean="0"/>
              <a:t> С.Ф.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" y="2473916"/>
            <a:ext cx="4612175" cy="3463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47" y="2473916"/>
            <a:ext cx="5500255" cy="2540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9015" y="1733526"/>
            <a:ext cx="6858000" cy="31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2343" y="522514"/>
            <a:ext cx="9371012" cy="6154057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Приглашаем </a:t>
            </a:r>
            <a:r>
              <a:rPr lang="ru-RU" sz="26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учителя русского языка и </a:t>
            </a:r>
            <a:r>
              <a:rPr lang="ru-RU" sz="26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литературы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lnSpc>
                <a:spcPct val="115000"/>
              </a:lnSpc>
              <a:buNone/>
            </a:pP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устройстве на работу: </a:t>
            </a:r>
            <a:endParaRPr lang="ru-RU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Нагрузка :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русский </a:t>
            </a:r>
            <a:r>
              <a:rPr lang="ru-RU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язык –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17 ч</a:t>
            </a:r>
            <a:endParaRPr lang="ru-RU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Литература- 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 ч</a:t>
            </a:r>
          </a:p>
          <a:p>
            <a:pPr marL="457200">
              <a:lnSpc>
                <a:spcPct val="115000"/>
              </a:lnSpc>
            </a:pP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Родной язык- 3,5 ч</a:t>
            </a:r>
          </a:p>
          <a:p>
            <a:pPr marL="457200">
              <a:lnSpc>
                <a:spcPct val="115000"/>
              </a:lnSpc>
            </a:pP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Родная литература  - 3,5 ч         </a:t>
            </a:r>
            <a:endParaRPr lang="ru-RU" sz="19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Общая нагрузка</a:t>
            </a:r>
            <a:r>
              <a:rPr lang="en-US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6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37 часов </a:t>
            </a:r>
            <a:endParaRPr lang="ru-RU" sz="19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7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466" y="346364"/>
            <a:ext cx="6707189" cy="6414654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Приглашаем </a:t>
            </a:r>
            <a:r>
              <a:rPr lang="ru-RU" sz="24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2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истории и обществознания</a:t>
            </a:r>
            <a:endParaRPr lang="ru-RU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15000"/>
              </a:lnSpc>
              <a:buNone/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устройстве на работу: </a:t>
            </a:r>
            <a:endParaRPr lang="ru-RU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Нагрузка : </a:t>
            </a: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история– 11 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endParaRPr lang="ru-RU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 -  5 ч</a:t>
            </a:r>
          </a:p>
          <a:p>
            <a:pPr marL="457200">
              <a:lnSpc>
                <a:spcPct val="115000"/>
              </a:lnSpc>
            </a:pP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Внеурочная деятельность -  5 ч </a:t>
            </a:r>
          </a:p>
          <a:p>
            <a:pPr marL="457200">
              <a:lnSpc>
                <a:spcPct val="115000"/>
              </a:lnSpc>
            </a:pP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Надомное обучение – 2 ч </a:t>
            </a:r>
            <a:endParaRPr lang="ru-RU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ru-RU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Общая 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нагрузка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23 часа (возможна дополнительная нагрузка по внеурочной деятельности)</a:t>
            </a:r>
            <a:endParaRPr lang="ru-RU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016" y="291601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При трудоустройстве на работу: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121" y="1191490"/>
            <a:ext cx="8915400" cy="511232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Льготы при устройстве на работу: подъемные  в размере 8-ми  окладов, доплата три года - 35%  молодого  специалиста , оплата коммунальных услуг в размере  100</a:t>
            </a:r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%. (около 70 000 рублей)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Северные надбавки в полном объеме (50%)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Надбавка за работу в сельской местности (25%)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Средняя заработная плата от 40 000 рублей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карьерного роста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Ежегодная премия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Стимулирующая выплата по итогам работы в квартале. </a:t>
            </a:r>
          </a:p>
          <a:p>
            <a:r>
              <a:rPr lang="ru-RU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самореализации, помощь при аттестации на категорию, методическое сопровождение молодого специалиста. </a:t>
            </a:r>
          </a:p>
          <a:p>
            <a:endParaRPr lang="ru-RU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9658" y="0"/>
            <a:ext cx="6952342" cy="3934691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овременное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оборудование (мультимедийное  оборудование, персональное рабочее место, интернет,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Wi-fi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, оборудование ЦОС)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Школа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находится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сорока километровой зоне от города Комсомольска –на-Амуре, хорошее  транспортное сообщение : регулярный маршрут автобуса 283 </a:t>
            </a:r>
            <a:endParaRPr lang="ru-RU" sz="2000" dirty="0" smtClean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карьерного роста (Помощь при аттестации на  первую категорию  по результатам  трех лет работы)</a:t>
            </a:r>
            <a:endParaRPr lang="ru-RU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0"/>
            <a:ext cx="5045695" cy="378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2" y="222328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Мы в социальных сетях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19" y="1302327"/>
            <a:ext cx="4568863" cy="4568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91" y="862773"/>
            <a:ext cx="4422701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96" y="2423881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br>
              <a:rPr lang="ru-RU" sz="4400" dirty="0" smtClean="0"/>
            </a:br>
            <a:r>
              <a:rPr lang="ru-RU" sz="4400" dirty="0" smtClean="0"/>
              <a:t>Ждём Вас.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896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391882"/>
            <a:ext cx="10247086" cy="1494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Исполняющий обязанности директора </a:t>
            </a:r>
            <a:r>
              <a:rPr lang="ru-RU" sz="3100" dirty="0"/>
              <a:t>МБОУ СОШ </a:t>
            </a:r>
            <a:r>
              <a:rPr lang="ru-RU" sz="3100" dirty="0" err="1"/>
              <a:t>Гайтерского</a:t>
            </a:r>
            <a:r>
              <a:rPr lang="ru-RU" sz="3100" dirty="0"/>
              <a:t> </a:t>
            </a:r>
            <a:r>
              <a:rPr lang="ru-RU" sz="3100" dirty="0" err="1" smtClean="0"/>
              <a:t>с.п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b="1" dirty="0" smtClean="0"/>
              <a:t>Пономарева Оксана Юрьевна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 smtClean="0"/>
              <a:t>Рабочий телефон: </a:t>
            </a:r>
            <a:r>
              <a:rPr lang="ru-RU" sz="3100" b="1" dirty="0"/>
              <a:t>8 </a:t>
            </a:r>
            <a:r>
              <a:rPr lang="ru-RU" sz="3100" b="1" dirty="0" smtClean="0"/>
              <a:t>(4217</a:t>
            </a:r>
            <a:r>
              <a:rPr lang="ru-RU" sz="3100" b="1" dirty="0"/>
              <a:t>) 567 -180 </a:t>
            </a:r>
            <a:br>
              <a:rPr lang="ru-RU" sz="3100" b="1" dirty="0"/>
            </a:br>
            <a:r>
              <a:rPr lang="ru-RU" sz="3100" dirty="0" err="1"/>
              <a:t>Эл.адрес</a:t>
            </a:r>
            <a:r>
              <a:rPr lang="ru-RU" sz="3100" dirty="0"/>
              <a:t>:  </a:t>
            </a:r>
            <a:r>
              <a:rPr lang="ru-RU" sz="3100" b="1" dirty="0" smtClean="0"/>
              <a:t>sta2904-gaiter@yandex.ru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Школьный сайт: </a:t>
            </a:r>
            <a:r>
              <a:rPr lang="en-US" sz="3100" b="1" dirty="0"/>
              <a:t>school</a:t>
            </a:r>
            <a:r>
              <a:rPr lang="ru-RU" sz="3100" b="1" dirty="0"/>
              <a:t>-</a:t>
            </a:r>
            <a:r>
              <a:rPr lang="en-US" sz="3100" b="1" dirty="0"/>
              <a:t>gaiter</a:t>
            </a:r>
            <a:r>
              <a:rPr lang="ru-RU" sz="3100" b="1" dirty="0"/>
              <a:t>.</a:t>
            </a:r>
            <a:r>
              <a:rPr lang="en-US" sz="3100" b="1" dirty="0" err="1"/>
              <a:t>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186544"/>
            <a:ext cx="6354619" cy="35744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68" y="3186544"/>
            <a:ext cx="6086647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7460" y="178131"/>
            <a:ext cx="6552541" cy="3077688"/>
          </a:xfrm>
        </p:spPr>
        <p:txBody>
          <a:bodyPr>
            <a:normAutofit fontScale="850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Коллектив состоит из </a:t>
            </a:r>
            <a:r>
              <a:rPr lang="ru-RU" sz="2600" b="1" dirty="0" smtClean="0">
                <a:solidFill>
                  <a:schemeClr val="tx1"/>
                </a:solidFill>
              </a:rPr>
              <a:t>8 штатных педагогов;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2</a:t>
            </a:r>
            <a:r>
              <a:rPr lang="ru-RU" sz="2600" b="1" dirty="0" smtClean="0">
                <a:solidFill>
                  <a:schemeClr val="tx1"/>
                </a:solidFill>
              </a:rPr>
              <a:t> учителей </a:t>
            </a:r>
            <a:r>
              <a:rPr lang="ru-RU" sz="2600" b="1" dirty="0">
                <a:solidFill>
                  <a:schemeClr val="tx1"/>
                </a:solidFill>
              </a:rPr>
              <a:t>до 35 </a:t>
            </a:r>
            <a:r>
              <a:rPr lang="ru-RU" sz="2600" b="1" dirty="0" smtClean="0">
                <a:solidFill>
                  <a:schemeClr val="tx1"/>
                </a:solidFill>
              </a:rPr>
              <a:t>лет;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1 молодой специалист: </a:t>
            </a:r>
            <a:r>
              <a:rPr lang="ru-RU" sz="2600" b="1" dirty="0" err="1" smtClean="0">
                <a:solidFill>
                  <a:schemeClr val="tx1"/>
                </a:solidFill>
              </a:rPr>
              <a:t>Ястребова</a:t>
            </a:r>
            <a:r>
              <a:rPr lang="ru-RU" sz="2600" b="1" dirty="0" smtClean="0">
                <a:solidFill>
                  <a:schemeClr val="tx1"/>
                </a:solidFill>
              </a:rPr>
              <a:t> Л.С.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Студентка 4 курса </a:t>
            </a:r>
            <a:r>
              <a:rPr lang="ru-RU" sz="2600" b="1" dirty="0" err="1" smtClean="0">
                <a:solidFill>
                  <a:schemeClr val="tx1"/>
                </a:solidFill>
              </a:rPr>
              <a:t>АмГПГУ</a:t>
            </a:r>
            <a:r>
              <a:rPr lang="ru-RU" sz="2600" b="1" dirty="0" smtClean="0">
                <a:solidFill>
                  <a:schemeClr val="tx1"/>
                </a:solidFill>
              </a:rPr>
              <a:t>  института заочного и дополнительного образования Середина А.В. (проходит практику на базе школе).</a:t>
            </a:r>
            <a:endParaRPr lang="ru-RU" sz="2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7" y="3299608"/>
            <a:ext cx="4744522" cy="355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236" y="48491"/>
            <a:ext cx="3860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436" y="1"/>
            <a:ext cx="8432582" cy="11637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МБОУ СОШ обучаются 38 детей. Школа является </a:t>
            </a:r>
            <a:r>
              <a:rPr lang="ru-RU" b="1" dirty="0" smtClean="0"/>
              <a:t>малокомплектной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025235"/>
            <a:ext cx="4100946" cy="3075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47" y="1163783"/>
            <a:ext cx="4765964" cy="3574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6" y="3958936"/>
            <a:ext cx="4241583" cy="31811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53" y="3138054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489" y="26389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Участие в конкурсах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266" y="904337"/>
            <a:ext cx="8915400" cy="7897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Учащиеся МБОУ СОШ </a:t>
            </a:r>
            <a:r>
              <a:rPr lang="ru-RU" sz="2000" dirty="0" err="1" smtClean="0"/>
              <a:t>Гайтерского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с.п</a:t>
            </a:r>
            <a:r>
              <a:rPr lang="ru-RU" sz="2000" dirty="0" smtClean="0"/>
              <a:t>. активно принимают участие в конкурсах разных уровней: школьный, муниципальный, краевой и даже всероссийский.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0" y="1882797"/>
            <a:ext cx="3964209" cy="5042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548" y="2755829"/>
            <a:ext cx="4269655" cy="3140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03" y="1882797"/>
            <a:ext cx="3236768" cy="244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897" y="4326010"/>
            <a:ext cx="3267074" cy="24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069" y="379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школе активно реализуется программа патриотического воспитания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3" y="2715490"/>
            <a:ext cx="4895273" cy="3671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06" y="999485"/>
            <a:ext cx="3515050" cy="3787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99" y="2715490"/>
            <a:ext cx="3828585" cy="41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615" y="9763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Открыто первичное отделение РДДМ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Руководитель: Андриянова Д.Д.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7" y="1378527"/>
            <a:ext cx="4156364" cy="3117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51" y="2324098"/>
            <a:ext cx="3754582" cy="2815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581" y="3832510"/>
            <a:ext cx="3865419" cy="28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509" y="0"/>
            <a:ext cx="10958945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 школе функционирует кабинет Цифровой </a:t>
            </a:r>
            <a:r>
              <a:rPr lang="ru-RU" sz="2800" b="1" dirty="0"/>
              <a:t>О</a:t>
            </a:r>
            <a:r>
              <a:rPr lang="ru-RU" sz="2800" b="1" dirty="0" smtClean="0"/>
              <a:t>бразовательной Среды</a:t>
            </a:r>
            <a:br>
              <a:rPr lang="ru-RU" sz="2800" b="1" dirty="0" smtClean="0"/>
            </a:br>
            <a:r>
              <a:rPr lang="ru-RU" sz="2800" b="1" dirty="0" smtClean="0"/>
              <a:t>Руководитель: </a:t>
            </a:r>
            <a:r>
              <a:rPr lang="ru-RU" sz="2800" b="1" dirty="0" err="1" smtClean="0"/>
              <a:t>Ястребова</a:t>
            </a:r>
            <a:r>
              <a:rPr lang="ru-RU" sz="2800" b="1" dirty="0" smtClean="0"/>
              <a:t> Л.С.(учитель математики) и </a:t>
            </a:r>
            <a:br>
              <a:rPr lang="ru-RU" sz="2800" b="1" dirty="0" smtClean="0"/>
            </a:br>
            <a:r>
              <a:rPr lang="ru-RU" sz="2800" b="1" dirty="0" smtClean="0"/>
              <a:t>Центра Детских Инициатив </a:t>
            </a:r>
            <a:br>
              <a:rPr lang="ru-RU" sz="2800" b="1" dirty="0" smtClean="0"/>
            </a:br>
            <a:r>
              <a:rPr lang="ru-RU" sz="2800" b="1" dirty="0" smtClean="0"/>
              <a:t>Руководитель: Андриянова Д.Д.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7" y="2189016"/>
            <a:ext cx="4648201" cy="4648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8" y="2951018"/>
            <a:ext cx="6470072" cy="36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4472" y="5480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Школьный спортивный клуб </a:t>
            </a:r>
            <a:br>
              <a:rPr lang="ru-RU" b="1" dirty="0" smtClean="0"/>
            </a:br>
            <a:r>
              <a:rPr lang="ru-RU" b="1" dirty="0" smtClean="0"/>
              <a:t>«Альтернатива»</a:t>
            </a:r>
            <a:br>
              <a:rPr lang="ru-RU" b="1" dirty="0" smtClean="0"/>
            </a:br>
            <a:r>
              <a:rPr lang="ru-RU" b="1" dirty="0" smtClean="0"/>
              <a:t>Руководитель: Пономарева О.Ю.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" y="54803"/>
            <a:ext cx="4122531" cy="3091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96" y="1816626"/>
            <a:ext cx="5210463" cy="5210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8" y="3146701"/>
            <a:ext cx="4652837" cy="348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404</Words>
  <Application>Microsoft Office PowerPoint</Application>
  <PresentationFormat>Широкоэкранный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Century Gothic</vt:lpstr>
      <vt:lpstr>Times New Roman</vt:lpstr>
      <vt:lpstr>Wingdings 3</vt:lpstr>
      <vt:lpstr>Легкий дым</vt:lpstr>
      <vt:lpstr>Муниципальное бюджетное общеобразовательное учреждение средняя общеобразовательная школа  Гайтерского сельского поселения Комсомольского муниципального района Хабаровского края </vt:lpstr>
      <vt:lpstr>Исполняющий обязанности директора МБОУ СОШ Гайтерского с.п. Пономарева Оксана Юрьевна Рабочий телефон: 8 (4217) 567 -180  Эл.адрес:  sta2904-gaiter@yandex.ru Школьный сайт: school-gaiter.ru </vt:lpstr>
      <vt:lpstr>Презентация PowerPoint</vt:lpstr>
      <vt:lpstr>В МБОУ СОШ обучаются 38 детей. Школа является малокомплектной</vt:lpstr>
      <vt:lpstr>Участие в конкурсах </vt:lpstr>
      <vt:lpstr>В школе активно реализуется программа патриотического воспитания</vt:lpstr>
      <vt:lpstr>Открыто первичное отделение РДДМ  Руководитель: Андриянова Д.Д.</vt:lpstr>
      <vt:lpstr>В школе функционирует кабинет Цифровой Образовательной Среды Руководитель: Ястребова Л.С.(учитель математики) и  Центра Детских Инициатив  Руководитель: Андриянова Д.Д.</vt:lpstr>
      <vt:lpstr>Школьный спортивный клуб  «Альтернатива» Руководитель: Пономарева О.Ю.</vt:lpstr>
      <vt:lpstr>Волонтерский отряд «Горячие сердца» Руководитель: Пономарева О.Ю.</vt:lpstr>
      <vt:lpstr>В школе реализуется проект «Не скучные выходные»</vt:lpstr>
      <vt:lpstr>Театральная студия «Арлекин» Руководитель: педагог дополнительного образования Мищерякова С.Ф. </vt:lpstr>
      <vt:lpstr>Презентация PowerPoint</vt:lpstr>
      <vt:lpstr>Презентация PowerPoint</vt:lpstr>
      <vt:lpstr>При трудоустройстве на работу:</vt:lpstr>
      <vt:lpstr>Презентация PowerPoint</vt:lpstr>
      <vt:lpstr>Мы в социальных сетях</vt:lpstr>
      <vt:lpstr>Спасибо за внимание! Ждём Вас.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 Гайтерского сельского поселения Комсомольского муниципального района Хабаровского края</dc:title>
  <dc:creator>admin</dc:creator>
  <cp:lastModifiedBy>Пользователь</cp:lastModifiedBy>
  <cp:revision>25</cp:revision>
  <dcterms:created xsi:type="dcterms:W3CDTF">2022-02-28T08:23:56Z</dcterms:created>
  <dcterms:modified xsi:type="dcterms:W3CDTF">2023-02-27T11:32:35Z</dcterms:modified>
</cp:coreProperties>
</file>