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80" r:id="rId3"/>
    <p:sldId id="277" r:id="rId4"/>
    <p:sldId id="281" r:id="rId5"/>
    <p:sldId id="267" r:id="rId6"/>
    <p:sldId id="266" r:id="rId7"/>
    <p:sldId id="263" r:id="rId8"/>
    <p:sldId id="261" r:id="rId9"/>
    <p:sldId id="279" r:id="rId10"/>
    <p:sldId id="282" r:id="rId11"/>
    <p:sldId id="265" r:id="rId12"/>
    <p:sldId id="264" r:id="rId13"/>
    <p:sldId id="286" r:id="rId14"/>
    <p:sldId id="260" r:id="rId15"/>
    <p:sldId id="259" r:id="rId16"/>
    <p:sldId id="258" r:id="rId17"/>
    <p:sldId id="285" r:id="rId18"/>
    <p:sldId id="283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33CC"/>
    <a:srgbClr val="F5D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660"/>
  </p:normalViewPr>
  <p:slideViewPr>
    <p:cSldViewPr>
      <p:cViewPr>
        <p:scale>
          <a:sx n="76" d="100"/>
          <a:sy n="76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5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765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1F8D4E-C786-468F-AC5B-2C7054484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43C87-913C-4A22-8AAA-E1EA2D826B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F0A1A-038A-45A2-8500-62CA51EC1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B4F5-714A-411C-B5E3-AC3F61CE8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543C-1AAB-4A12-ACEE-2E806C82E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8D4C-8920-46E5-B3F0-4B77FF4360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13EF1-B18C-4912-BC45-8051A6098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8E16-B608-4CA2-B9F8-501AF9EE8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BE97-971C-4EE7-9BCC-B352C60FC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8DAB9-D4A1-4CDE-8E68-D28940774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7092-ACFD-4598-8436-EA23E79736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1DF907-C771-4672-AF28-CA998D1D6D3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2763837"/>
          </a:xfrm>
        </p:spPr>
        <p:txBody>
          <a:bodyPr/>
          <a:lstStyle/>
          <a:p>
            <a:pPr algn="ctr"/>
            <a:r>
              <a:rPr lang="ru-RU" dirty="0" smtClean="0"/>
              <a:t>Летняя оздоровительная кампания 2022-2023г МБОУ СОШ Селихинского сельского поселения.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0191" y="5157192"/>
            <a:ext cx="2448521" cy="1080096"/>
          </a:xfrm>
        </p:spPr>
        <p:txBody>
          <a:bodyPr/>
          <a:lstStyle/>
          <a:p>
            <a:pPr algn="r"/>
            <a:r>
              <a:rPr lang="ru-RU" sz="2400" dirty="0" smtClean="0"/>
              <a:t>Подготовил:</a:t>
            </a:r>
          </a:p>
          <a:p>
            <a:pPr algn="r"/>
            <a:r>
              <a:rPr lang="ru-RU" sz="2400" dirty="0" smtClean="0"/>
              <a:t>  зам по </a:t>
            </a:r>
            <a:r>
              <a:rPr lang="ru-RU" sz="2400" dirty="0"/>
              <a:t>ВР </a:t>
            </a:r>
            <a:endParaRPr lang="ru-RU" sz="2400" dirty="0" smtClean="0"/>
          </a:p>
          <a:p>
            <a:pPr algn="r"/>
            <a:r>
              <a:rPr lang="ru-RU" sz="2400" dirty="0" smtClean="0"/>
              <a:t>Н.С Раевская. </a:t>
            </a:r>
            <a:endParaRPr lang="ru-RU" sz="2400" dirty="0"/>
          </a:p>
        </p:txBody>
      </p:sp>
      <p:pic>
        <p:nvPicPr>
          <p:cNvPr id="3" name="Picture 2" descr="C:\Users\user-ПК\Downloads\WhatsApp Image 2023-04-06 at 16.55.3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7988"/>
            <a:ext cx="5256584" cy="2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064896" cy="6264696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 smtClean="0"/>
              <a:t>Июль: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«Акварельки»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«Хабаровский край»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«Юнармия»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«Бабушкин сундучок»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«Школа вожатого»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«Мастеровой»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</a:t>
            </a:r>
            <a:r>
              <a:rPr lang="ru-RU" b="1" i="1" dirty="0" err="1" smtClean="0"/>
              <a:t>Лего</a:t>
            </a:r>
            <a:r>
              <a:rPr lang="ru-RU" b="1" i="1" dirty="0" smtClean="0"/>
              <a:t>- Бум»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670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6800" y="692696"/>
            <a:ext cx="7543800" cy="540330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Август: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«Живое слово»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«Юный Эколог»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«Школа вожатого»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«Школа ритора»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«Волонтёры»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«Мастеровой</a:t>
            </a:r>
            <a:r>
              <a:rPr lang="ru-RU" b="1" i="1" dirty="0" smtClean="0"/>
              <a:t>»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259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СЕМЕЙНЫЕ ТРАДИЦИИ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2736304" cy="57606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Саратов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168119"/>
            <a:ext cx="1944216" cy="5760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Сочи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40968"/>
            <a:ext cx="266429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Находка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988840"/>
            <a:ext cx="23762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Владивосток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140968"/>
            <a:ext cx="2196244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Ярославль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140968"/>
            <a:ext cx="1944216" cy="57606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Чита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168119"/>
            <a:ext cx="266429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Хабаровск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229200"/>
            <a:ext cx="1944216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Анапа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229200"/>
            <a:ext cx="266429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Амурск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52220" y="5229200"/>
            <a:ext cx="2196244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Геленджик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2220" y="4168120"/>
            <a:ext cx="219624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Новороссийск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6800" y="692696"/>
            <a:ext cx="7543800" cy="5403304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31160"/>
              </p:ext>
            </p:extLst>
          </p:nvPr>
        </p:nvGraphicFramePr>
        <p:xfrm>
          <a:off x="1115616" y="2060847"/>
          <a:ext cx="7128792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0147"/>
                <a:gridCol w="4168645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семей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класс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семьи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семьи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семьи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семьи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семья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семьи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620688"/>
            <a:ext cx="76328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Отдых за пределами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сельского поселения </a:t>
            </a:r>
            <a:endParaRPr kumimoji="0" lang="ru-RU" alt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648"/>
            <a:ext cx="8964612" cy="659735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Arial" charset="0"/>
              </a:rPr>
              <a:t>«ДОМА ХОРОШО, А В ЛАГЕРЕ ЛУЧШЕ!»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latin typeface="Arial" charset="0"/>
            </a:endParaRPr>
          </a:p>
        </p:txBody>
      </p:sp>
      <p:pic>
        <p:nvPicPr>
          <p:cNvPr id="3074" name="Picture 2" descr="C:\Users\user-ПК\Downloads\WhatsApp Image 2023-04-06 at 16.49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2656"/>
            <a:ext cx="8353176" cy="612053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 dirty="0" smtClean="0">
                <a:effectLst/>
              </a:rPr>
              <a:t>ТРУДОУТРОЙСТВО </a:t>
            </a:r>
          </a:p>
          <a:p>
            <a:pPr>
              <a:buNone/>
            </a:pPr>
            <a:endParaRPr lang="ru-RU" b="1" i="1" dirty="0" smtClean="0">
              <a:effectLst/>
            </a:endParaRPr>
          </a:p>
          <a:p>
            <a:pPr>
              <a:buNone/>
            </a:pPr>
            <a:r>
              <a:rPr lang="ru-RU" b="1" i="1" dirty="0" smtClean="0">
                <a:effectLst/>
              </a:rPr>
              <a:t>Июнь</a:t>
            </a:r>
            <a:r>
              <a:rPr lang="ru-RU" b="1" i="1" dirty="0">
                <a:effectLst/>
              </a:rPr>
              <a:t>: 5 </a:t>
            </a:r>
            <a:r>
              <a:rPr lang="ru-RU" b="1" i="1" dirty="0" smtClean="0">
                <a:effectLst/>
              </a:rPr>
              <a:t>обучающихся</a:t>
            </a:r>
          </a:p>
          <a:p>
            <a:pPr>
              <a:buNone/>
            </a:pPr>
            <a:endParaRPr lang="ru-RU" b="1" i="1" dirty="0" smtClean="0">
              <a:effectLst/>
            </a:endParaRPr>
          </a:p>
          <a:p>
            <a:pPr>
              <a:buNone/>
            </a:pPr>
            <a:r>
              <a:rPr lang="ru-RU" b="1" i="1" dirty="0" smtClean="0">
                <a:effectLst/>
              </a:rPr>
              <a:t>Июль: 4</a:t>
            </a:r>
            <a:r>
              <a:rPr lang="ru-RU" b="1" i="1" dirty="0">
                <a:effectLst/>
              </a:rPr>
              <a:t> </a:t>
            </a:r>
            <a:r>
              <a:rPr lang="ru-RU" b="1" i="1" dirty="0" smtClean="0">
                <a:effectLst/>
              </a:rPr>
              <a:t>обучающихся</a:t>
            </a:r>
          </a:p>
          <a:p>
            <a:pPr>
              <a:buNone/>
            </a:pPr>
            <a:endParaRPr lang="ru-RU" b="1" i="1" dirty="0" smtClean="0">
              <a:effectLst/>
            </a:endParaRPr>
          </a:p>
          <a:p>
            <a:pPr>
              <a:buNone/>
            </a:pPr>
            <a:r>
              <a:rPr lang="ru-RU" b="1" i="1" dirty="0" smtClean="0">
                <a:effectLst/>
              </a:rPr>
              <a:t>Август</a:t>
            </a:r>
            <a:r>
              <a:rPr lang="ru-RU" b="1" i="1" dirty="0">
                <a:effectLst/>
              </a:rPr>
              <a:t>: 1 </a:t>
            </a:r>
            <a:r>
              <a:rPr lang="ru-RU" b="1" i="1" dirty="0" smtClean="0">
                <a:effectLst/>
              </a:rPr>
              <a:t>обучающихся</a:t>
            </a:r>
          </a:p>
          <a:p>
            <a:pPr>
              <a:buNone/>
            </a:pPr>
            <a:endParaRPr lang="ru-RU" b="1" i="1" dirty="0" smtClean="0">
              <a:effectLst/>
            </a:endParaRPr>
          </a:p>
          <a:p>
            <a:pPr>
              <a:buNone/>
            </a:pPr>
            <a:r>
              <a:rPr lang="ru-RU" b="1" i="1" u="sng" dirty="0" smtClean="0">
                <a:effectLst/>
              </a:rPr>
              <a:t>Итого: 9 обучающихся</a:t>
            </a:r>
            <a:endParaRPr lang="ru-RU" b="1" i="1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362950" cy="1727200"/>
          </a:xfrm>
        </p:spPr>
        <p:txBody>
          <a:bodyPr/>
          <a:lstStyle/>
          <a:p>
            <a:r>
              <a:rPr lang="ru-RU" sz="3200" b="0" i="1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 </a:t>
            </a:r>
          </a:p>
        </p:txBody>
      </p:sp>
      <p:pic>
        <p:nvPicPr>
          <p:cNvPr id="3" name="Picture 2" descr="C:\Users\user-ПК\Desktop\площадка лето 2022\1 смена\О спорт - ты жизнь\20220614_091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3" y="1040542"/>
            <a:ext cx="52425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-ПК\Desktop\площадка лето 2022\1 смена\О спорт - ты жизнь\20220615_103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591328" cy="31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ВЕЧЕРНИЙ СТАДИОН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353176" cy="626454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effectLst/>
              </a:rPr>
              <a:t>ДОСУГ </a:t>
            </a:r>
          </a:p>
          <a:p>
            <a:pPr algn="ctr">
              <a:buNone/>
            </a:pPr>
            <a:endParaRPr lang="ru-RU" b="1" i="1" dirty="0" smtClean="0">
              <a:effectLst/>
            </a:endParaRPr>
          </a:p>
        </p:txBody>
      </p:sp>
      <p:pic>
        <p:nvPicPr>
          <p:cNvPr id="5122" name="Picture 2" descr="C:\Users\user-ПК\Downloads\WhatsApp Image 2023-04-06 at 17.16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37" y="764704"/>
            <a:ext cx="5980160" cy="33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-ПК\Downloads\WhatsApp Image 2023-04-06 at 17.16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9" y="3068960"/>
            <a:ext cx="5521414" cy="3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362950" cy="1727200"/>
          </a:xfrm>
        </p:spPr>
        <p:txBody>
          <a:bodyPr/>
          <a:lstStyle/>
          <a:p>
            <a:r>
              <a:rPr lang="ru-RU" sz="3200" b="0" i="1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ребенку – полезное и интересное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лето!</a:t>
            </a:r>
          </a:p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-ПК\Desktop\площадка лето 2022\1 смена\День России\IMG-20220614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919864"/>
            <a:ext cx="72728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2656"/>
            <a:ext cx="8353176" cy="612053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4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784976" cy="1584176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Каждому ребенку – полезное и интересное л</a:t>
            </a:r>
            <a:r>
              <a:rPr lang="ru-RU" dirty="0" smtClean="0">
                <a:effectLst/>
              </a:rPr>
              <a:t>ето!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-ПК\Desktop\площадка лето 2022\1 смена\игры на свежем воздухе\20220604_11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6" y="1772816"/>
            <a:ext cx="7808412" cy="42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076528"/>
          </a:xfrm>
        </p:spPr>
        <p:txBody>
          <a:bodyPr/>
          <a:lstStyle/>
          <a:p>
            <a:r>
              <a:rPr lang="ru-RU" b="0" dirty="0">
                <a:solidFill>
                  <a:schemeClr val="tx1"/>
                </a:solidFill>
                <a:effectLst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endParaRPr lang="ru-RU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02" y="404664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 </a:t>
            </a:r>
            <a:r>
              <a:rPr lang="ru-RU" sz="3600" dirty="0"/>
              <a:t>Создать целостную систему отдыха </a:t>
            </a:r>
            <a:r>
              <a:rPr lang="ru-RU" sz="3600" dirty="0" smtClean="0"/>
              <a:t>обучающихся.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Обеспечить </a:t>
            </a:r>
            <a:r>
              <a:rPr lang="ru-RU" sz="3600" dirty="0"/>
              <a:t>физическое и </a:t>
            </a:r>
            <a:r>
              <a:rPr lang="ru-RU" sz="3600" dirty="0" smtClean="0"/>
              <a:t>психологическое здоровье.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Активизировать </a:t>
            </a:r>
            <a:r>
              <a:rPr lang="ru-RU" sz="3600" dirty="0"/>
              <a:t>творческий </a:t>
            </a:r>
            <a:r>
              <a:rPr lang="ru-RU" sz="3600" dirty="0" smtClean="0"/>
              <a:t>потенциал.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Вовлечь </a:t>
            </a:r>
            <a:r>
              <a:rPr lang="ru-RU" sz="3600" dirty="0"/>
              <a:t>в социально значимую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856984" cy="604906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1. Организация </a:t>
            </a:r>
            <a:r>
              <a:rPr lang="ru-RU" dirty="0">
                <a:effectLst/>
              </a:rPr>
              <a:t>отдыха, оздоровления и занятости в летний период.</a:t>
            </a: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2. Формирование </a:t>
            </a:r>
            <a:r>
              <a:rPr lang="ru-RU" dirty="0">
                <a:effectLst/>
              </a:rPr>
              <a:t>творческих </a:t>
            </a:r>
            <a:r>
              <a:rPr lang="ru-RU" dirty="0" smtClean="0">
                <a:effectLst/>
              </a:rPr>
              <a:t>способностей, </a:t>
            </a:r>
            <a:r>
              <a:rPr lang="ru-RU" dirty="0">
                <a:effectLst/>
              </a:rPr>
              <a:t>через применение краткосрочных образовательных программ (профильных объединений), направленных на развитие интересов и творческих способностей.</a:t>
            </a: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3. Привлечение </a:t>
            </a:r>
            <a:r>
              <a:rPr lang="ru-RU" dirty="0">
                <a:effectLst/>
              </a:rPr>
              <a:t>детей к различным видам деятельности, развитие инициативы и самостоятельности.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5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5"/>
            <a:ext cx="8784976" cy="626499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600" dirty="0" smtClean="0">
                <a:effectLst/>
              </a:rPr>
              <a:t>Оздоровление обучающихся;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600" dirty="0" smtClean="0">
                <a:effectLst/>
              </a:rPr>
              <a:t>Эмоциональная разгрузка;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600" dirty="0" smtClean="0">
                <a:effectLst/>
              </a:rPr>
              <a:t>Развитие </a:t>
            </a:r>
            <a:r>
              <a:rPr lang="ru-RU" sz="3600" dirty="0">
                <a:effectLst/>
              </a:rPr>
              <a:t>творческих </a:t>
            </a:r>
            <a:r>
              <a:rPr lang="ru-RU" sz="3600" dirty="0" smtClean="0">
                <a:effectLst/>
              </a:rPr>
              <a:t>способностей;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600" dirty="0" smtClean="0">
                <a:effectLst/>
              </a:rPr>
              <a:t>Развитие </a:t>
            </a:r>
            <a:r>
              <a:rPr lang="ru-RU" sz="3600" dirty="0">
                <a:effectLst/>
              </a:rPr>
              <a:t>познавательных интересов, патриотической и гражданской </a:t>
            </a:r>
            <a:r>
              <a:rPr lang="ru-RU" sz="3600" dirty="0" smtClean="0">
                <a:effectLst/>
              </a:rPr>
              <a:t>активности.</a:t>
            </a:r>
          </a:p>
          <a:p>
            <a:pPr marL="0" indent="0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" y="260648"/>
            <a:ext cx="9144000" cy="659783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effectLst/>
              </a:rPr>
              <a:t>«</a:t>
            </a:r>
            <a:r>
              <a:rPr lang="ru-RU" sz="4000" dirty="0" smtClean="0">
                <a:solidFill>
                  <a:srgbClr val="FFFF00"/>
                </a:solidFill>
                <a:effectLst/>
              </a:rPr>
              <a:t>К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Р</a:t>
            </a:r>
            <a:r>
              <a:rPr lang="ru-RU" sz="4000" dirty="0" smtClean="0">
                <a:solidFill>
                  <a:srgbClr val="00FF00"/>
                </a:solidFill>
                <a:effectLst/>
              </a:rPr>
              <a:t>И</a:t>
            </a:r>
            <a:r>
              <a:rPr lang="ru-RU" sz="4000" dirty="0" smtClean="0">
                <a:solidFill>
                  <a:srgbClr val="F5D1AD"/>
                </a:solidFill>
                <a:effectLst/>
              </a:rPr>
              <a:t>С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</a:t>
            </a:r>
            <a:r>
              <a:rPr lang="ru-RU" sz="4000" dirty="0" smtClean="0">
                <a:effectLst/>
              </a:rPr>
              <a:t>А</a:t>
            </a:r>
            <a:r>
              <a:rPr lang="ru-RU" sz="4000" dirty="0" smtClean="0">
                <a:solidFill>
                  <a:srgbClr val="FF33CC"/>
                </a:solidFill>
                <a:effectLst/>
              </a:rPr>
              <a:t>Л</a:t>
            </a:r>
            <a:r>
              <a:rPr lang="ru-RU" sz="4000" dirty="0" smtClean="0">
                <a:solidFill>
                  <a:srgbClr val="FF3300"/>
                </a:solidFill>
                <a:effectLst/>
              </a:rPr>
              <a:t>Л</a:t>
            </a:r>
            <a:r>
              <a:rPr lang="ru-RU" sz="4000" dirty="0" smtClean="0">
                <a:effectLst/>
              </a:rPr>
              <a:t>»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effectLst/>
              </a:rPr>
              <a:t>Красочный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</a:rPr>
              <a:t>Разносторонний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FF00"/>
                </a:solidFill>
                <a:effectLst/>
              </a:rPr>
              <a:t>Интересный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5D1AD"/>
                </a:solidFill>
                <a:effectLst/>
              </a:rPr>
              <a:t>Современный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Творческий</a:t>
            </a:r>
          </a:p>
          <a:p>
            <a:pPr algn="ctr">
              <a:buNone/>
            </a:pPr>
            <a:r>
              <a:rPr lang="ru-RU" sz="3600" dirty="0" smtClean="0">
                <a:effectLst/>
              </a:rPr>
              <a:t>Автопортрет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33CC"/>
                </a:solidFill>
                <a:effectLst/>
              </a:rPr>
              <a:t>Любимого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3300"/>
                </a:solidFill>
                <a:effectLst/>
              </a:rPr>
              <a:t>Лета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33598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/>
              <a:t> </a:t>
            </a:r>
            <a:endParaRPr lang="ru-RU" b="1" dirty="0"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2204864"/>
            <a:ext cx="310592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«КРИСТАЛЛ»</a:t>
            </a:r>
          </a:p>
        </p:txBody>
      </p:sp>
      <p:sp>
        <p:nvSpPr>
          <p:cNvPr id="6" name="Овал 5"/>
          <p:cNvSpPr/>
          <p:nvPr/>
        </p:nvSpPr>
        <p:spPr>
          <a:xfrm>
            <a:off x="827584" y="4628265"/>
            <a:ext cx="2808312" cy="1173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ЗАГОРОДНЫЕ ЛАГЕРЯ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И САНАТОРИИ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404664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«ЗДРАЙВЕРЫ»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92280" y="2564904"/>
            <a:ext cx="18459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ВЕЧЕРНИЙ СТАДИОН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4433280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ТРУДОУСТРОЙСТВО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4553" y="3069025"/>
            <a:ext cx="193718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ДОСУГ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07713" y="404664"/>
            <a:ext cx="2140751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СЕМЕЙНЫЕ ТРАДИЦИИ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03848" y="188640"/>
            <a:ext cx="27723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ПРОФИЛЬНЫЕ ОБЪЕДИНЕНИЯ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231740" y="1700808"/>
            <a:ext cx="82809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800925" y="1700808"/>
            <a:ext cx="1075331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20072" y="3789040"/>
            <a:ext cx="360040" cy="644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03848" y="3789040"/>
            <a:ext cx="576064" cy="8392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39752" y="3320988"/>
            <a:ext cx="648072" cy="180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28184" y="3069025"/>
            <a:ext cx="648072" cy="1079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540785" y="1412776"/>
            <a:ext cx="0" cy="612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712968" cy="6337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latin typeface="Arial" charset="0"/>
              </a:rPr>
              <a:t>ЗДРАЙВЕРЫ:</a:t>
            </a:r>
          </a:p>
          <a:p>
            <a:pPr marL="0" indent="0">
              <a:buNone/>
            </a:pPr>
            <a:r>
              <a:rPr lang="ru-RU" b="1" dirty="0" smtClean="0">
                <a:latin typeface="Arial" charset="0"/>
              </a:rPr>
              <a:t>1 СМЕНА: 01.06.2023- 21.06.2023г. </a:t>
            </a:r>
          </a:p>
          <a:p>
            <a:pPr marL="0" indent="0">
              <a:buNone/>
            </a:pPr>
            <a:r>
              <a:rPr lang="ru-RU" b="1" dirty="0" smtClean="0">
                <a:latin typeface="Arial" charset="0"/>
              </a:rPr>
              <a:t>«РИТМ» (направление – инженерное)</a:t>
            </a:r>
          </a:p>
          <a:p>
            <a:pPr marL="0" indent="0">
              <a:buNone/>
            </a:pPr>
            <a:endParaRPr lang="ru-RU" b="1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charset="0"/>
              </a:rPr>
              <a:t>2 СМЕНА: 26.06.2023- 16.07.2023г</a:t>
            </a:r>
            <a:r>
              <a:rPr lang="ru-RU" b="1" dirty="0">
                <a:latin typeface="Arial" charset="0"/>
              </a:rPr>
              <a:t>. </a:t>
            </a:r>
            <a:endParaRPr lang="ru-RU" b="1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charset="0"/>
              </a:rPr>
              <a:t>«УСПЕХ» (направление – педагогическое)</a:t>
            </a:r>
          </a:p>
          <a:p>
            <a:pPr marL="0" indent="0">
              <a:buNone/>
            </a:pPr>
            <a:endParaRPr lang="ru-RU" b="1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charset="0"/>
              </a:rPr>
              <a:t>3СМЕНА: 19.07.2023- 08.08.2023г</a:t>
            </a:r>
            <a:r>
              <a:rPr lang="ru-RU" b="1" dirty="0">
                <a:latin typeface="Arial" charset="0"/>
              </a:rPr>
              <a:t>. </a:t>
            </a:r>
            <a:r>
              <a:rPr lang="ru-RU" b="1" dirty="0" smtClean="0">
                <a:latin typeface="Arial" charset="0"/>
              </a:rPr>
              <a:t>«ЗДОРОВЯЧОК»</a:t>
            </a:r>
          </a:p>
          <a:p>
            <a:pPr marL="0" indent="0">
              <a:buNone/>
            </a:pPr>
            <a:r>
              <a:rPr lang="ru-RU" b="1" dirty="0">
                <a:latin typeface="Arial" charset="0"/>
              </a:rPr>
              <a:t>(направление </a:t>
            </a:r>
            <a:r>
              <a:rPr lang="ru-RU" b="1" dirty="0" smtClean="0">
                <a:latin typeface="Arial" charset="0"/>
              </a:rPr>
              <a:t>–медицинское)</a:t>
            </a:r>
            <a:endParaRPr lang="ru-RU" b="1" dirty="0">
              <a:latin typeface="Arial" charset="0"/>
            </a:endParaRPr>
          </a:p>
          <a:p>
            <a:pPr marL="0" indent="0">
              <a:buNone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6335713"/>
          </a:xfrm>
        </p:spPr>
        <p:txBody>
          <a:bodyPr/>
          <a:lstStyle/>
          <a:p>
            <a:r>
              <a:rPr lang="ru-RU" sz="4000" dirty="0">
                <a:latin typeface="Arial" charset="0"/>
              </a:rPr>
              <a:t/>
            </a:r>
            <a:br>
              <a:rPr lang="ru-RU" sz="4000" dirty="0">
                <a:latin typeface="Arial" charset="0"/>
              </a:rPr>
            </a:br>
            <a:r>
              <a:rPr lang="ru-RU" sz="4000" dirty="0">
                <a:latin typeface="Arial" charset="0"/>
              </a:rPr>
              <a:t/>
            </a:r>
            <a:br>
              <a:rPr lang="ru-RU" sz="4000" dirty="0">
                <a:latin typeface="Arial" charset="0"/>
              </a:rPr>
            </a:br>
            <a:endParaRPr lang="ru-RU" sz="3600" dirty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7992888" cy="633670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/>
              <a:t>   </a:t>
            </a:r>
            <a:r>
              <a:rPr lang="ru-RU" b="1" i="1" dirty="0" smtClean="0"/>
              <a:t>ПРОФИЛЬНЫЕ ОБЪЕДИНЕНИЯ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 smtClean="0"/>
              <a:t>Июнь: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«Моя малая Родина – Приамурье»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«Шахматы»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«Сестринское дело»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«Занимательный английский»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«Школа вожатого»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«Мастеровой»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«Подвижные игры»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713</TotalTime>
  <Words>395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Сумерки</vt:lpstr>
      <vt:lpstr>Летняя оздоровительная кампания 2022-2023г МБОУ СОШ Селихинского сельского поселения.</vt:lpstr>
      <vt:lpstr>Каждому ребенку – полезное и интересное лето!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 «КТО НАС ЗАЩИЩАЕТ»</dc:title>
  <dc:creator>User</dc:creator>
  <cp:lastModifiedBy>Windows User</cp:lastModifiedBy>
  <cp:revision>26</cp:revision>
  <dcterms:created xsi:type="dcterms:W3CDTF">2016-04-01T14:13:27Z</dcterms:created>
  <dcterms:modified xsi:type="dcterms:W3CDTF">2023-05-10T05:23:57Z</dcterms:modified>
</cp:coreProperties>
</file>