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3" r:id="rId2"/>
    <p:sldId id="278" r:id="rId3"/>
    <p:sldId id="279" r:id="rId4"/>
    <p:sldId id="277" r:id="rId5"/>
    <p:sldId id="290" r:id="rId6"/>
    <p:sldId id="291" r:id="rId7"/>
    <p:sldId id="292" r:id="rId8"/>
    <p:sldId id="286" r:id="rId9"/>
    <p:sldId id="296" r:id="rId10"/>
    <p:sldId id="294" r:id="rId11"/>
    <p:sldId id="264" r:id="rId12"/>
    <p:sldId id="265" r:id="rId13"/>
    <p:sldId id="28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09" autoAdjust="0"/>
  </p:normalViewPr>
  <p:slideViewPr>
    <p:cSldViewPr snapToGrid="0">
      <p:cViewPr varScale="1">
        <p:scale>
          <a:sx n="110" d="100"/>
          <a:sy n="110" d="100"/>
        </p:scale>
        <p:origin x="60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279E-BE3A-4A14-9D80-F36BC4C8BB1F}" type="datetimeFigureOut">
              <a:rPr lang="ru-RU" smtClean="0"/>
              <a:pPr/>
              <a:t>09.03.2017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F85C73C-FE2B-4C88-A9F6-894C50F031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320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279E-BE3A-4A14-9D80-F36BC4C8BB1F}" type="datetimeFigureOut">
              <a:rPr lang="ru-RU" smtClean="0"/>
              <a:pPr/>
              <a:t>09.03.2017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85C73C-FE2B-4C88-A9F6-894C50F031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30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279E-BE3A-4A14-9D80-F36BC4C8BB1F}" type="datetimeFigureOut">
              <a:rPr lang="ru-RU" smtClean="0"/>
              <a:pPr/>
              <a:t>09.03.2017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85C73C-FE2B-4C88-A9F6-894C50F031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1599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279E-BE3A-4A14-9D80-F36BC4C8BB1F}" type="datetimeFigureOut">
              <a:rPr lang="ru-RU" smtClean="0"/>
              <a:pPr/>
              <a:t>09.03.2017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85C73C-FE2B-4C88-A9F6-894C50F031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035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279E-BE3A-4A14-9D80-F36BC4C8BB1F}" type="datetimeFigureOut">
              <a:rPr lang="ru-RU" smtClean="0"/>
              <a:pPr/>
              <a:t>09.03.2017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85C73C-FE2B-4C88-A9F6-894C50F031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2853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279E-BE3A-4A14-9D80-F36BC4C8BB1F}" type="datetimeFigureOut">
              <a:rPr lang="ru-RU" smtClean="0"/>
              <a:pPr/>
              <a:t>09.03.2017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85C73C-FE2B-4C88-A9F6-894C50F031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0587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279E-BE3A-4A14-9D80-F36BC4C8BB1F}" type="datetimeFigureOut">
              <a:rPr lang="ru-RU" smtClean="0"/>
              <a:pPr/>
              <a:t>09.03.2017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C73C-FE2B-4C88-A9F6-894C50F031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003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279E-BE3A-4A14-9D80-F36BC4C8BB1F}" type="datetimeFigureOut">
              <a:rPr lang="ru-RU" smtClean="0"/>
              <a:pPr/>
              <a:t>09.03.2017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C73C-FE2B-4C88-A9F6-894C50F031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627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279E-BE3A-4A14-9D80-F36BC4C8BB1F}" type="datetimeFigureOut">
              <a:rPr lang="ru-RU" smtClean="0"/>
              <a:pPr/>
              <a:t>09.03.2017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C73C-FE2B-4C88-A9F6-894C50F031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59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279E-BE3A-4A14-9D80-F36BC4C8BB1F}" type="datetimeFigureOut">
              <a:rPr lang="ru-RU" smtClean="0"/>
              <a:pPr/>
              <a:t>09.03.2017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85C73C-FE2B-4C88-A9F6-894C50F031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302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279E-BE3A-4A14-9D80-F36BC4C8BB1F}" type="datetimeFigureOut">
              <a:rPr lang="ru-RU" smtClean="0"/>
              <a:pPr/>
              <a:t>09.03.2017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F85C73C-FE2B-4C88-A9F6-894C50F031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347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279E-BE3A-4A14-9D80-F36BC4C8BB1F}" type="datetimeFigureOut">
              <a:rPr lang="ru-RU" smtClean="0"/>
              <a:pPr/>
              <a:t>09.03.2017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F85C73C-FE2B-4C88-A9F6-894C50F031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094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279E-BE3A-4A14-9D80-F36BC4C8BB1F}" type="datetimeFigureOut">
              <a:rPr lang="ru-RU" smtClean="0"/>
              <a:pPr/>
              <a:t>09.03.2017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C73C-FE2B-4C88-A9F6-894C50F031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227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279E-BE3A-4A14-9D80-F36BC4C8BB1F}" type="datetimeFigureOut">
              <a:rPr lang="ru-RU" smtClean="0"/>
              <a:pPr/>
              <a:t>09.03.2017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C73C-FE2B-4C88-A9F6-894C50F031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035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279E-BE3A-4A14-9D80-F36BC4C8BB1F}" type="datetimeFigureOut">
              <a:rPr lang="ru-RU" smtClean="0"/>
              <a:pPr/>
              <a:t>09.03.2017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C73C-FE2B-4C88-A9F6-894C50F031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1410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279E-BE3A-4A14-9D80-F36BC4C8BB1F}" type="datetimeFigureOut">
              <a:rPr lang="ru-RU" smtClean="0"/>
              <a:pPr/>
              <a:t>09.03.2017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85C73C-FE2B-4C88-A9F6-894C50F031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330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4279E-BE3A-4A14-9D80-F36BC4C8BB1F}" type="datetimeFigureOut">
              <a:rPr lang="ru-RU" smtClean="0"/>
              <a:pPr/>
              <a:t>09.03.2017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F85C73C-FE2B-4C88-A9F6-894C50F031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43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4909" y="1856508"/>
            <a:ext cx="1122218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МБОУ СОШ № 1  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сельского поселения «Село Пивань»  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Комсомольского муниципального района Хабаровского края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(войсковая часть «Гайтер-1»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747512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hdanovskaya Street SPB 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3018" y="3444152"/>
            <a:ext cx="4059382" cy="226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495309" y="1995055"/>
            <a:ext cx="42533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Военно-космическая Краснознамённая академия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имени А. Ф. Можайского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(ВКА)  (С.-Петербург, Ярославль)</a:t>
            </a:r>
            <a:endParaRPr lang="ru-RU" dirty="0"/>
          </a:p>
        </p:txBody>
      </p:sp>
      <p:pic>
        <p:nvPicPr>
          <p:cNvPr id="50178" name="Picture 2" descr="Vavkotv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228" y="302346"/>
            <a:ext cx="5184901" cy="3493800"/>
          </a:xfrm>
          <a:prstGeom prst="rect">
            <a:avLst/>
          </a:prstGeom>
          <a:noFill/>
        </p:spPr>
      </p:pic>
      <p:pic>
        <p:nvPicPr>
          <p:cNvPr id="50180" name="Picture 4" descr="https://upload.wikimedia.org/wikipedia/commons/9/9b/%D0%9C%D0%B0%D0%BB%D0%B0%D1%8F_%D1%8D%D0%BC%D0%B1%D0%BB%D0%B5%D0%BC%D0%B0_%D0%9A%D0%BE%D1%81%D0%BC%D0%B8%D1%87%D0%B5%D1%81%D0%BA%D0%B8%D1%85_%D0%B2%D0%BE%D0%B9%D1%81%D0%BA_%D0%A0%D0%BE%D1%81%D1%81%D0%B8%D0%B8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7615" y="3782291"/>
            <a:ext cx="3076263" cy="2881745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56083">
            <a:off x="1035033" y="3164672"/>
            <a:ext cx="2812892" cy="32595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818909" y="499419"/>
            <a:ext cx="5699557" cy="12808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Наши выпускники- курсанты военных ВУЗов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0561" y="409432"/>
            <a:ext cx="91868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Вакансии для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учителей: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695912"/>
              </p:ext>
            </p:extLst>
          </p:nvPr>
        </p:nvGraphicFramePr>
        <p:xfrm>
          <a:off x="2413000" y="1943102"/>
          <a:ext cx="8204200" cy="3898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2100"/>
                <a:gridCol w="4102100"/>
              </a:tblGrid>
              <a:tr h="48736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Предмет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Количество ставок (часы)</a:t>
                      </a:r>
                      <a:endParaRPr lang="ru-RU" sz="2000" b="1" dirty="0"/>
                    </a:p>
                  </a:txBody>
                  <a:tcPr/>
                </a:tc>
              </a:tr>
              <a:tr h="48736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Русский язык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1(27 часов)</a:t>
                      </a:r>
                      <a:endParaRPr lang="ru-RU" sz="2000" b="1" dirty="0"/>
                    </a:p>
                  </a:txBody>
                  <a:tcPr/>
                </a:tc>
              </a:tr>
              <a:tr h="48736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Литература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 (27 часов)</a:t>
                      </a:r>
                      <a:endParaRPr lang="ru-RU" sz="2000" b="1" dirty="0"/>
                    </a:p>
                  </a:txBody>
                  <a:tcPr/>
                </a:tc>
              </a:tr>
              <a:tr h="48736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Английский язык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 (30 часов)</a:t>
                      </a:r>
                      <a:endParaRPr lang="ru-RU" sz="2000" b="1" dirty="0"/>
                    </a:p>
                  </a:txBody>
                  <a:tcPr/>
                </a:tc>
              </a:tr>
              <a:tr h="48736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Математика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 (44</a:t>
                      </a:r>
                      <a:r>
                        <a:rPr lang="ru-RU" sz="2000" b="1" baseline="0" dirty="0" smtClean="0"/>
                        <a:t> часа)</a:t>
                      </a:r>
                      <a:endParaRPr lang="ru-RU" sz="2000" b="1" dirty="0"/>
                    </a:p>
                  </a:txBody>
                  <a:tcPr/>
                </a:tc>
              </a:tr>
              <a:tr h="48736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Информатика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0,5</a:t>
                      </a:r>
                      <a:r>
                        <a:rPr lang="ru-RU" sz="2000" b="1" baseline="0" dirty="0" smtClean="0"/>
                        <a:t> (9 часов)</a:t>
                      </a:r>
                      <a:endParaRPr lang="ru-RU" sz="2000" b="1" dirty="0"/>
                    </a:p>
                  </a:txBody>
                  <a:tcPr/>
                </a:tc>
              </a:tr>
              <a:tr h="48736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Физика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0,5</a:t>
                      </a:r>
                      <a:r>
                        <a:rPr lang="ru-RU" sz="2000" b="1" baseline="0" dirty="0" smtClean="0"/>
                        <a:t> (10 часов)</a:t>
                      </a:r>
                      <a:endParaRPr lang="ru-RU" sz="2000" b="1" dirty="0"/>
                    </a:p>
                  </a:txBody>
                  <a:tcPr/>
                </a:tc>
              </a:tr>
              <a:tr h="48736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Начальные классы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 (26 часов)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87873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24581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 преимущества:</a:t>
            </a:r>
            <a:r>
              <a:rPr lang="ru-RU" b="1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80656" y="1801091"/>
            <a:ext cx="10501744" cy="4391891"/>
          </a:xfrm>
        </p:spPr>
        <p:txBody>
          <a:bodyPr>
            <a:noAutofit/>
          </a:bodyPr>
          <a:lstStyle/>
          <a:p>
            <a:pPr>
              <a:buAutoNum type="arabicParenR"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быстрого карьерного роста;</a:t>
            </a:r>
          </a:p>
          <a:p>
            <a:pPr>
              <a:buFont typeface="Wingdings 3" charset="2"/>
              <a:buAutoNum type="arabicParenR"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 учебные кабинеты (рабочие места учителей) оборудованы ПК, интерактивными досками или проекторами;</a:t>
            </a:r>
          </a:p>
          <a:p>
            <a:pPr>
              <a:buFont typeface="Wingdings 3" charset="2"/>
              <a:buAutoNum type="arabicParenR"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Небольшая наполняемость классов;</a:t>
            </a:r>
          </a:p>
          <a:p>
            <a:pPr>
              <a:buAutoNum type="arabicParenR"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Предоставляется 1-3 комнатная благоустроенная квартира в многоквартирном 5 этажном жилом доме; </a:t>
            </a:r>
          </a:p>
          <a:p>
            <a:pPr>
              <a:buAutoNum type="arabicParenR"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оплаты коммунальных услуг;</a:t>
            </a:r>
          </a:p>
          <a:p>
            <a:pPr>
              <a:buFont typeface="Wingdings 3" charset="2"/>
              <a:buAutoNum type="arabicParenR"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находимся  в 40 км. от  г. Комсомольска-на-Амуре.</a:t>
            </a:r>
          </a:p>
          <a:p>
            <a:pPr>
              <a:buAutoNum type="arabicParenR"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arenR"/>
            </a:pPr>
            <a:endParaRPr lang="ru-RU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53869174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8910" y="942109"/>
            <a:ext cx="9421091" cy="455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89212" y="221673"/>
            <a:ext cx="8915399" cy="7342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i="1" dirty="0" smtClean="0">
                <a:latin typeface="Cambria Math" pitchFamily="18" charset="0"/>
                <a:ea typeface="Cambria Math" pitchFamily="18" charset="0"/>
              </a:rPr>
              <a:t>Мы ждем Вас!</a:t>
            </a:r>
            <a:endParaRPr lang="ru-RU" sz="5400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008910" y="5527964"/>
            <a:ext cx="9495702" cy="102523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МБОУ СОШ №1 сельского поселения «Село Пивань»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Email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pyvan</a:t>
            </a:r>
            <a:r>
              <a:rPr lang="ru-RU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school</a:t>
            </a:r>
            <a:r>
              <a:rPr lang="ru-RU" dirty="0" smtClean="0">
                <a:solidFill>
                  <a:schemeClr val="tx1"/>
                </a:solidFill>
              </a:rPr>
              <a:t> @ </a:t>
            </a:r>
            <a:r>
              <a:rPr lang="en-US" dirty="0" smtClean="0">
                <a:solidFill>
                  <a:schemeClr val="tx1"/>
                </a:solidFill>
              </a:rPr>
              <a:t>mail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en-US" dirty="0" smtClean="0">
                <a:solidFill>
                  <a:schemeClr val="tx1"/>
                </a:solidFill>
              </a:rPr>
              <a:t>ru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Mboupyvan1.ru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2801" y="1202267"/>
            <a:ext cx="94718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Миссия школы – предоставление максимально обширного поля возможностей обучающимся, ориентированным на высокий уровень образования и воспитания, на формирование духовных ценностей и культурно- исторических традиций Отечества.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1527" y="498764"/>
            <a:ext cx="915785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Школа сегодня это:</a:t>
            </a:r>
          </a:p>
          <a:p>
            <a:r>
              <a:rPr lang="ru-RU" sz="3200" dirty="0" smtClean="0"/>
              <a:t>-100 учащихся </a:t>
            </a:r>
          </a:p>
          <a:p>
            <a:pPr>
              <a:buFontTx/>
              <a:buChar char="-"/>
            </a:pPr>
            <a:r>
              <a:rPr lang="ru-RU" sz="3200" dirty="0" smtClean="0"/>
              <a:t> 11 классов </a:t>
            </a:r>
          </a:p>
          <a:p>
            <a:pPr>
              <a:buFontTx/>
              <a:buChar char="-"/>
            </a:pPr>
            <a:r>
              <a:rPr lang="ru-RU" sz="3200" dirty="0" smtClean="0"/>
              <a:t>14 педагогических работников </a:t>
            </a:r>
          </a:p>
          <a:p>
            <a:pPr>
              <a:buFontTx/>
              <a:buChar char="-"/>
            </a:pPr>
            <a:r>
              <a:rPr lang="ru-RU" sz="3200" dirty="0" smtClean="0"/>
              <a:t>13 учебных кабинетов</a:t>
            </a:r>
          </a:p>
          <a:p>
            <a:pPr>
              <a:buFontTx/>
              <a:buChar char="-"/>
            </a:pPr>
            <a:r>
              <a:rPr lang="ru-RU" sz="3200" dirty="0" smtClean="0"/>
              <a:t> столовая, библиотека, актовый зал</a:t>
            </a:r>
          </a:p>
          <a:p>
            <a:pPr>
              <a:buFontTx/>
              <a:buChar char="-"/>
            </a:pPr>
            <a:r>
              <a:rPr lang="ru-RU" sz="3200" dirty="0" smtClean="0"/>
              <a:t> 3 спортивных зала</a:t>
            </a:r>
          </a:p>
          <a:p>
            <a:pPr>
              <a:buFontTx/>
              <a:buChar char="-"/>
            </a:pPr>
            <a:r>
              <a:rPr lang="ru-RU" sz="3200" dirty="0" smtClean="0"/>
              <a:t> реализуются программы  начального общего, основного общего, </a:t>
            </a:r>
          </a:p>
          <a:p>
            <a:r>
              <a:rPr lang="ru-RU" sz="3200" dirty="0" smtClean="0"/>
              <a:t>полного общего образования</a:t>
            </a:r>
            <a:endParaRPr lang="ru-RU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boupyvan1.ru/gallery_gen/8e15e53158a2143873e0b61ee8a4e253_fancybox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7296" y="1180715"/>
            <a:ext cx="7566026" cy="5348695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1595">
            <a:off x="9347198" y="3487734"/>
            <a:ext cx="2421465" cy="2951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92924" y="624109"/>
            <a:ext cx="8911687" cy="1523345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Военное образование реализуется через внеклассную работу, внеурочную деятельность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635" y="360576"/>
            <a:ext cx="5043055" cy="365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0148" y="3187410"/>
            <a:ext cx="5015779" cy="315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mboupyvan1.ru/gallery_gen/4b6abb596a13c4b439c729f92fba3e2c_fancybox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1091">
            <a:off x="3007734" y="3545755"/>
            <a:ext cx="1896774" cy="279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430982" y="471055"/>
            <a:ext cx="6073629" cy="246610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школе работает  детское объединение «Радуга» и военно-патриотический клуб «Комбат»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36" y="554182"/>
            <a:ext cx="4236958" cy="24799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1311" y="1501798"/>
            <a:ext cx="4777510" cy="2931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67745" y="360219"/>
            <a:ext cx="6622473" cy="59574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Особое место уделяется военной подготовке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4811" y="3976255"/>
            <a:ext cx="4259407" cy="267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73" y="3719976"/>
            <a:ext cx="3962400" cy="28886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5060" y="2119746"/>
            <a:ext cx="5940425" cy="438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4588" y="1782426"/>
            <a:ext cx="3122612" cy="456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User\Мои документы\Downloads\e3eec2a492a2460882e73044d50203db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443" y="4378036"/>
            <a:ext cx="3972321" cy="222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86000" y="346364"/>
            <a:ext cx="8714509" cy="1122218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/>
              <a:t>Для занятия спортом в школе имеются два спортивных зала, зал «Самбо». </a:t>
            </a:r>
            <a:br>
              <a:rPr lang="ru-RU" sz="2800" dirty="0" smtClean="0"/>
            </a:br>
            <a:r>
              <a:rPr lang="ru-RU" sz="2800" dirty="0" smtClean="0"/>
              <a:t>Команды принимают участие в районных, городских, краевых соревнованиях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8" name="Рисунок 7" descr="http://mboupyvan1.ru/gallery_gen/f911c1b6031563dda230f241ccdbb51f_fancybox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566" y="1754516"/>
            <a:ext cx="1552575" cy="218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3308" y="2729345"/>
            <a:ext cx="5089958" cy="328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218" y="286941"/>
            <a:ext cx="5089958" cy="377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5242" y="3200400"/>
            <a:ext cx="4314104" cy="296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3934" y="637964"/>
            <a:ext cx="8318066" cy="128089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Реализуются программы дополнительного образования: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Самбо, Легкая атлетика,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 Безопасное колесо</a:t>
            </a:r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0145" y="581892"/>
            <a:ext cx="6608619" cy="2147454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Внеклассные занятия, внеурочную деятельность кроме учителей и педагогов дополнительного образования преподают офицеры войсковой части</a:t>
            </a:r>
            <a:endParaRPr lang="ru-RU" sz="2400" dirty="0"/>
          </a:p>
        </p:txBody>
      </p:sp>
      <p:pic>
        <p:nvPicPr>
          <p:cNvPr id="3" name="Рисунок 2" descr="F:\фото 2\с телефона\IMG_20170112_12425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7962" y="318655"/>
            <a:ext cx="3214255" cy="454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фото 2\фото на презентацию\фото МПМ\рабочий стол 00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4995" y="3048000"/>
            <a:ext cx="4570884" cy="305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фото 2\пед совет\D 007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7635" y="4428905"/>
            <a:ext cx="3241965" cy="206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498</TotalTime>
  <Words>293</Words>
  <Application>Microsoft Office PowerPoint</Application>
  <PresentationFormat>Широкоэкранный</PresentationFormat>
  <Paragraphs>52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Cambria Math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Военное образование реализуется через внеклассную работу, внеурочную деятельность</vt:lpstr>
      <vt:lpstr>В школе работает  детское объединение «Радуга» и военно-патриотический клуб «Комбат»</vt:lpstr>
      <vt:lpstr>Особое место уделяется военной подготовке</vt:lpstr>
      <vt:lpstr>Для занятия спортом в школе имеются два спортивных зала, зал «Самбо».  Команды принимают участие в районных, городских, краевых соревнованиях.</vt:lpstr>
      <vt:lpstr>Реализуются программы дополнительного образования:  Самбо, Легкая атлетика,  Безопасное колесо</vt:lpstr>
      <vt:lpstr>Внеклассные занятия, внеурочную деятельность кроме учителей и педагогов дополнительного образования преподают офицеры войсковой части</vt:lpstr>
      <vt:lpstr>Наши выпускники- курсанты военных ВУЗов</vt:lpstr>
      <vt:lpstr>Презентация PowerPoint</vt:lpstr>
      <vt:lpstr>Наши преимущества: </vt:lpstr>
      <vt:lpstr>Мы ждем Вас!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НАСТЕНА</dc:creator>
  <cp:lastModifiedBy>Соловьев Сергей Сергеевич</cp:lastModifiedBy>
  <cp:revision>52</cp:revision>
  <dcterms:created xsi:type="dcterms:W3CDTF">2017-02-27T14:51:59Z</dcterms:created>
  <dcterms:modified xsi:type="dcterms:W3CDTF">2017-03-09T01:06:56Z</dcterms:modified>
</cp:coreProperties>
</file>