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5" r:id="rId7"/>
    <p:sldId id="260" r:id="rId8"/>
    <p:sldId id="263" r:id="rId9"/>
    <p:sldId id="283" r:id="rId10"/>
    <p:sldId id="285" r:id="rId11"/>
    <p:sldId id="261" r:id="rId12"/>
    <p:sldId id="264" r:id="rId13"/>
    <p:sldId id="266" r:id="rId14"/>
    <p:sldId id="262" r:id="rId15"/>
    <p:sldId id="282" r:id="rId16"/>
    <p:sldId id="287" r:id="rId17"/>
    <p:sldId id="286" r:id="rId1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23" autoAdjust="0"/>
  </p:normalViewPr>
  <p:slideViewPr>
    <p:cSldViewPr>
      <p:cViewPr>
        <p:scale>
          <a:sx n="87" d="100"/>
          <a:sy n="87" d="100"/>
        </p:scale>
        <p:origin x="-1330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xmlns="" id="{6AE40573-A5CA-56F9-9C5B-F5F85D64E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xmlns="" id="{2DE21C1C-ACC1-54AF-0BD2-FF3C9DE91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xmlns="" id="{B1774895-BF16-910B-9B0B-A51D7E00F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xmlns="" id="{CCFB5789-4BF9-B785-2CE9-998A723D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xmlns="" id="{D0A616C5-40A0-D141-7467-5FE8DD88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xmlns="" id="{641D3D71-8A71-F3CD-EDD1-C97B077D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xmlns="" id="{86258FB0-CA44-A28A-29A2-17D44F17593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xmlns="" id="{3045B376-6C69-7379-1F92-18F74EED1A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  <p:extLst>
      <p:ext uri="{BB962C8B-B14F-4D97-AF65-F5344CB8AC3E}">
        <p14:creationId xmlns:p14="http://schemas.microsoft.com/office/powerpoint/2010/main" val="208264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A59A4C44-2A9F-5ADD-7832-7E9F8772A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08B05BDB-682D-E30A-B866-CB297A5A1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xmlns="" id="{CDCC1DE2-9994-90F9-6ADB-EE8FE7417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63A55C14-12C3-009F-7F59-C86F30217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xmlns="" id="{619DE08B-C6AB-6CC1-16A5-F1318C0A0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B40C679A-3AD1-589C-A7E9-3CAEDE2D8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xmlns="" id="{79A4E2B4-5A88-1AC1-7718-719BB8B80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8182EF5F-1C13-8185-F38A-9BCAFF93F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15FA61B7-D1D0-6CD6-6B27-B6F64918F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BFF9D095-8010-E905-0878-5FD8743AA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xmlns="" id="{9E98499D-5C70-B218-F7D9-5770B1C43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8EBE8304-47C0-D1B5-1CED-0BC8D9804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xmlns="" id="{0BA4F85E-937F-5D7B-EF43-D45B1516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11A7F1D9-F73F-6F3E-CDB0-0DC511C8F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xmlns="" id="{D5C55054-69A6-1CD0-3AB9-EADBE3DC3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58C2A664-0561-04A9-3FFD-3935844AB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2C330FEB-BB46-8239-06FA-32565E826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C77CE5B6-DA1F-5CB9-A8B9-E153F5072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xmlns="" id="{25CBA60E-309D-B163-267A-27E6B2F3E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28A0F7B2-6112-A2A5-DEE5-9FD4AD01F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xmlns="" id="{EAC55B8C-3728-ECFC-0AE8-865676687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876686EF-51D5-ABC6-C849-7C4F8ECAA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00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F58154-1804-3B72-D47C-CEF1715B69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D1BA750-8F94-D03F-C1D7-76C3484FA2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DBD7B-DA7E-47D7-98D3-ECE885A465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C7CEBA-431F-0DE4-84C7-0C0FE38DBD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3094889-03E7-8FE1-DF0C-7CB38F289F1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4E416-EA63-454D-A505-2FA69ACA99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61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57188"/>
            <a:ext cx="2193925" cy="5846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875" y="357188"/>
            <a:ext cx="6429375" cy="5846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3435D2-9983-17E2-E8F3-272BE3887C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04DCBF-D580-8D82-645F-FA8130E0C0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1AB9A-ADA8-4CF7-AF23-93E0F1987A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22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6207717A-EEFF-5F73-70A8-F904F3E892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2BBB8CB2-F4C2-E39E-807E-2F658FAEB3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F9E87-C131-438D-B1CE-54FDAC270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83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9EBD1365-34AC-9ED2-D445-360E559BCC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6DD4DF1A-97E2-1F96-E55C-5A651A9F01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9C028-E718-4B7B-BA09-388FB330F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49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2F3DD3F9-5483-6B5C-D552-7BC58F9629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59DDD9EB-1FE8-00B1-43D1-9A87622DE2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5B142-04E1-4C78-AB74-635864ADBB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77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650" y="1806575"/>
            <a:ext cx="3482975" cy="4044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806575"/>
            <a:ext cx="3482975" cy="4044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3245BDDB-21A3-42C0-2AEE-A24A769E88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4D7C91B8-FD6F-6BEF-AEEE-758AAF1EDA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1AA19-2C19-4E19-8403-51C139674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617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xmlns="" id="{819AD6A3-34C1-AA1B-9C27-30233685D9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xmlns="" id="{2F3001C9-14B6-F694-46A1-72585088639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CAEB0-3D48-4E0B-B13C-B3A3ABC788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11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xmlns="" id="{31353F7D-94AF-DCC3-2882-3821CC11BB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xmlns="" id="{49996BFA-4F6D-69EF-4072-82E47FEC94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80BB-E60F-448A-ADC5-4E3EE0F4A3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11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xmlns="" id="{E8D20CFB-ACA7-50B5-9E81-5E55737A46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xmlns="" id="{00ABCABD-EF2F-B7D9-C7D1-C354200CA6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4CF48-752B-4C4A-B463-59A98A772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778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C49CD1D6-8515-0AB1-234E-AF91CD7883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343E24E1-4233-9A29-A32C-75CC802273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4B3F2-219D-41DE-8EAC-A167912B2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539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83B829-5A10-6883-6F69-1AF701814D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422BB6-B3E9-A6B4-2372-A17600372D9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2368E-C2D8-4621-A5A2-E911F800FD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49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F695E402-9A40-E9E4-ADCA-465ADF06DB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xmlns="" id="{777E2D67-B374-48A3-DD84-8049EFFED4B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9AF8E-7E18-4F6D-AEA7-53BF7F1A6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613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7BE38F07-7480-C0C3-1F0F-AEB3C9BCD0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42B5BFF4-BAAF-47F1-CD3B-F89AFBA46A8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CBC17-2CB1-4E15-8DD4-B2D27AE9A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584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8413" y="676275"/>
            <a:ext cx="1779587" cy="5175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9650" y="676275"/>
            <a:ext cx="5186363" cy="5175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0CB3995B-8B13-7F51-F300-A746B7F230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xmlns="" id="{00FD6EC8-C4BB-039D-00CB-777F62BF38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2C409-DB6E-4C4B-A312-9DB7E43110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77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FFEB1E-7718-2BD1-AC9C-FB16E0EC42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7797DE-A6D3-6B0A-39DD-8CDE36C13C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1AC5D-83C2-44F6-A531-594EC59354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75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43375" y="500063"/>
            <a:ext cx="2311400" cy="5703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7175" y="500063"/>
            <a:ext cx="2311400" cy="5703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57895A8-DAE6-22D9-2F08-80CC676269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8619CD-207B-154B-33B2-7EB0A23A1F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CEA35-5EF3-402F-B8C8-6D04FE4F94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252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16970F68-D9AF-CB94-62DA-77DB7DD623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2F8EF2E-05BD-3931-A749-177978B143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6C4E2-9801-4298-A1DE-B0FA8E9063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5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3E17B10B-1F8D-BFBC-4D11-E68282D7BC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7FF4F66-177E-110D-CEBF-3BCFF29D60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B65C8-A193-4BA0-A656-EEC635CE96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21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6DD5302D-E2EE-6B56-4441-E831E57B41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C3C1F54-74B4-6012-DFC0-BD4C6267F2F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50340-F067-49DE-8C25-3C229CF8B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01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0CE5EED-69C0-BD4E-36EE-63FA69098E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9754B6-7D52-14B4-8D47-EE901D0BDA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901D1-B42B-47EF-A23E-B846DF425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281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DF46898-C35A-F758-FBAD-1D37743329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9FECF6-C698-FDD4-F310-E6425EA9B4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AE894-702D-42C6-BC99-97356B68AA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72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6D5C60A3-6020-3235-45E5-39882694C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357188"/>
            <a:ext cx="327501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EB4EF9A5-E0F0-C25A-D8D6-80887599F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75" y="500063"/>
            <a:ext cx="4775200" cy="57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F5909F65-9068-738D-9019-3940893F9D8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1438" y="6356350"/>
            <a:ext cx="21224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xmlns="" id="{29F3DE57-BB9B-2164-E68D-092CD9DDC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356350"/>
            <a:ext cx="39290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0E7F35B-C279-14E8-AF75-C0ED4519F8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356350"/>
            <a:ext cx="21224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BC84E7DA-BEB2-44AA-B58C-54C59752CC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C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C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C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C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C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C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C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C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76EAF"/>
            </a:gs>
            <a:gs pos="100000">
              <a:srgbClr val="64B7D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>
            <a:extLst>
              <a:ext uri="{FF2B5EF4-FFF2-40B4-BE49-F238E27FC236}">
                <a16:creationId xmlns:a16="http://schemas.microsoft.com/office/drawing/2014/main" xmlns="" id="{90658058-28E1-BED0-0EBD-6A6EA77FA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9650" y="676275"/>
            <a:ext cx="71183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1" name="Rectangle 25">
            <a:extLst>
              <a:ext uri="{FF2B5EF4-FFF2-40B4-BE49-F238E27FC236}">
                <a16:creationId xmlns:a16="http://schemas.microsoft.com/office/drawing/2014/main" xmlns="" id="{506695AA-5746-C0A1-18C3-0813E00BE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1806575"/>
            <a:ext cx="711835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74" name="Rectangle 26">
            <a:extLst>
              <a:ext uri="{FF2B5EF4-FFF2-40B4-BE49-F238E27FC236}">
                <a16:creationId xmlns:a16="http://schemas.microsoft.com/office/drawing/2014/main" xmlns="" id="{3C4FB8B4-C106-4D63-30DA-6B5FC487845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37313" y="5951538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FFFFFF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ru-RU" altLang="ru-RU"/>
              <a:t>21.7.20</a:t>
            </a:r>
          </a:p>
        </p:txBody>
      </p:sp>
      <p:sp>
        <p:nvSpPr>
          <p:cNvPr id="2053" name="Text Box 27">
            <a:extLst>
              <a:ext uri="{FF2B5EF4-FFF2-40B4-BE49-F238E27FC236}">
                <a16:creationId xmlns:a16="http://schemas.microsoft.com/office/drawing/2014/main" xmlns="" id="{396BE630-DF02-06D4-060E-8173D1F9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951538"/>
            <a:ext cx="5256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76" name="Rectangle 28">
            <a:extLst>
              <a:ext uri="{FF2B5EF4-FFF2-40B4-BE49-F238E27FC236}">
                <a16:creationId xmlns:a16="http://schemas.microsoft.com/office/drawing/2014/main" xmlns="" id="{241EFA51-1AC7-EAFB-67D7-1AE3447024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73088" y="5951538"/>
            <a:ext cx="601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FFFF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27F77B97-8F5C-4E82-8E4D-9F37ACB3F5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xmlns="" id="{03B15B4F-021C-7DE1-70DE-EE95DB510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57188"/>
            <a:ext cx="3286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xmlns="" id="{547D304B-D9D6-552F-7660-743F45CA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07156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0F5AA78A-2EA6-C933-6696-A1C9C53C8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2967038"/>
            <a:ext cx="184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xmlns="" id="{B62F8196-84B9-E5D6-83CC-B58C3741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232" y="136526"/>
            <a:ext cx="5184775" cy="296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Calibri" panose="020F0502020204030204" pitchFamily="34" charset="0"/>
              </a:rPr>
              <a:t>Муниципальное бюджетное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Calibri" panose="020F0502020204030204" pitchFamily="34" charset="0"/>
              </a:rPr>
              <a:t> общеобразовательное учреждение </a:t>
            </a:r>
            <a:br>
              <a:rPr lang="ru-RU" altLang="ru-RU" sz="2800" b="1" dirty="0">
                <a:latin typeface="Calibri" panose="020F0502020204030204" pitchFamily="34" charset="0"/>
              </a:rPr>
            </a:br>
            <a:r>
              <a:rPr lang="ru-RU" altLang="ru-RU" sz="2800" b="1" dirty="0">
                <a:latin typeface="Calibri" panose="020F0502020204030204" pitchFamily="34" charset="0"/>
              </a:rPr>
              <a:t>средняя общеобразовательная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latin typeface="Calibri" panose="020F0502020204030204" pitchFamily="34" charset="0"/>
              </a:rPr>
              <a:t>школа п. </a:t>
            </a:r>
            <a:r>
              <a:rPr lang="ru-RU" altLang="ru-RU" sz="2800" b="1" dirty="0" err="1">
                <a:latin typeface="Calibri" panose="020F0502020204030204" pitchFamily="34" charset="0"/>
              </a:rPr>
              <a:t>Джамку</a:t>
            </a:r>
            <a:r>
              <a:rPr lang="ru-RU" altLang="ru-RU" sz="2800" b="1" dirty="0">
                <a:latin typeface="Calibri" panose="020F0502020204030204" pitchFamily="34" charset="0"/>
              </a:rPr>
              <a:t> Солнечного </a:t>
            </a:r>
            <a:br>
              <a:rPr lang="ru-RU" altLang="ru-RU" sz="2800" b="1" dirty="0">
                <a:latin typeface="Calibri" panose="020F0502020204030204" pitchFamily="34" charset="0"/>
              </a:rPr>
            </a:br>
            <a:r>
              <a:rPr lang="ru-RU" altLang="ru-RU" sz="2800" b="1" dirty="0">
                <a:latin typeface="Calibri" panose="020F0502020204030204" pitchFamily="34" charset="0"/>
              </a:rPr>
              <a:t>муниципального района Хабаровского края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5BF547A2-C99D-E814-7F42-080E3997E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5" y="3220279"/>
            <a:ext cx="2841733" cy="336946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5A8E3F1E-31E6-ABB8-5F1F-7594D3745E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4028"/>
            <a:ext cx="3286124" cy="2409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7F8382-3BC3-95BB-2A08-EAB3A74880FB}"/>
              </a:ext>
            </a:extLst>
          </p:cNvPr>
          <p:cNvSpPr txBox="1"/>
          <p:nvPr/>
        </p:nvSpPr>
        <p:spPr>
          <a:xfrm>
            <a:off x="251520" y="2758614"/>
            <a:ext cx="3600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	30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июня 1980 года на станции Джамку,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в Хабаровском крае,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во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 временном  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бараке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 </a:t>
            </a:r>
            <a:endParaRPr lang="ru-RU" b="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открылась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первая начальная школа  (трёхлетка). 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В  1982, школа из ветхого барака переместилась в новое здание, открылась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восьмилетняя школа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№ 16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станции Джамку, </a:t>
            </a:r>
            <a:endParaRPr lang="ru-RU" b="1" dirty="0" smtClean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Байкало-Амурской </a:t>
            </a:r>
            <a:r>
              <a:rPr lang="ru-RU" b="1" dirty="0">
                <a:solidFill>
                  <a:srgbClr val="002060"/>
                </a:solidFill>
                <a:latin typeface="times new roman"/>
              </a:rPr>
              <a:t>железной дороги Солнечного района Хабаровского края.</a:t>
            </a:r>
            <a:endParaRPr lang="ru-RU" b="1" dirty="0">
              <a:solidFill>
                <a:srgbClr val="002060"/>
              </a:solidFill>
              <a:latin typeface="Arial"/>
            </a:endParaRPr>
          </a:p>
          <a:p>
            <a:pPr eaLnBrk="1" hangingPunct="1">
              <a:buSzPct val="100000"/>
              <a:defRPr/>
            </a:pPr>
            <a:r>
              <a:rPr lang="ru-RU" alt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2B63A12-D825-A3AE-75C6-C6842424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3168650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В 2022 году в рамках национального проекта «Образования» проведён капитальный ремонт спортзала.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 базе школы работает спортивный клуб «Локомотив».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Проводятся секции по пионерболу, футболу, баскетболу.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CD98C205-6A9D-8BD9-7F34-514B4347BC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25" y="322939"/>
            <a:ext cx="4573387" cy="2592539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DACC12CE-2522-C68A-22FA-1B5335847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25" y="2915478"/>
            <a:ext cx="4750169" cy="3562627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5A8E3F1E-31E6-ABB8-5F1F-7594D3745E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4029"/>
            <a:ext cx="3286124" cy="18568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097D5D89-6AB9-4189-376A-420F6A3EB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2168525"/>
            <a:ext cx="26939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Наши дети принимают активное участие в различных конкурсах и мероприятиях.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B895E53-1AE4-E168-9248-0E141DD49E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6" b="12023"/>
          <a:stretch/>
        </p:blipFill>
        <p:spPr>
          <a:xfrm>
            <a:off x="4030764" y="201084"/>
            <a:ext cx="4932490" cy="474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6E30B918-FF75-7601-E9A1-4E2D29999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0" y="3787884"/>
            <a:ext cx="4998485" cy="280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6880392-37EF-0E2D-BC82-8611F16978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5" y="4498829"/>
            <a:ext cx="3808159" cy="214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xmlns="" id="{5A8E3F1E-31E6-ABB8-5F1F-7594D3745E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5" y="201084"/>
            <a:ext cx="3132981" cy="19644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xmlns="" id="{732E8860-31EC-DEB3-8FF1-CBAD22F85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57188"/>
            <a:ext cx="3286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В 2022-2023 учебном году в школе обучается 61 ученик.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xmlns="" id="{A93943CE-AD95-E0DD-B2EE-58E1F481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214563"/>
            <a:ext cx="3493021" cy="35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475"/>
              </a:spcBef>
              <a:buClrTx/>
              <a:buFontTx/>
              <a:buNone/>
            </a:pPr>
            <a:endParaRPr lang="ru-RU" alt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475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Эти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«цветы» так не похожи друг на друга, броские и скромные, дающие съедобные плоды и не очень, но все неповторимые и поэтому любимые.</a:t>
            </a:r>
          </a:p>
          <a:p>
            <a:pPr algn="ctr" eaLnBrk="1" hangingPunct="1">
              <a:lnSpc>
                <a:spcPct val="90000"/>
              </a:lnSpc>
              <a:spcBef>
                <a:spcPts val="475"/>
              </a:spcBef>
              <a:buClrTx/>
              <a:buFontTx/>
              <a:buNone/>
            </a:pPr>
            <a:endParaRPr lang="ru-RU" alt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H:\Света\школа джамку 2021-2022\конкурс на масленницу\IMG-20220304-WA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094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CAF7909-B926-BE5A-154D-B3656FAAE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68" y="404664"/>
            <a:ext cx="3168650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</a:rPr>
              <a:t>Жизнь после уроков.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1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6322641" cy="284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31" y="62685"/>
            <a:ext cx="4857301" cy="364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980729"/>
            <a:ext cx="4896544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</a:rPr>
              <a:t>На 2023-2024 год в школе требуются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следующие специалисты</a:t>
            </a:r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eaLnBrk="1" hangingPunct="1"/>
            <a:endParaRPr lang="ru-RU" altLang="ru-RU" b="1" dirty="0" smtClean="0">
              <a:solidFill>
                <a:srgbClr val="376092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▪ </a:t>
            </a:r>
            <a:r>
              <a:rPr lang="ru-RU" altLang="ru-RU" b="1" dirty="0">
                <a:solidFill>
                  <a:srgbClr val="C00000"/>
                </a:solidFill>
              </a:rPr>
              <a:t>2 учителя начальных </a:t>
            </a:r>
            <a:r>
              <a:rPr lang="ru-RU" altLang="ru-RU" b="1" dirty="0" smtClean="0">
                <a:solidFill>
                  <a:srgbClr val="C00000"/>
                </a:solidFill>
              </a:rPr>
              <a:t>классов;</a:t>
            </a:r>
          </a:p>
          <a:p>
            <a:pPr eaLnBrk="1" hangingPunct="1"/>
            <a:endParaRPr lang="ru-RU" altLang="ru-RU" sz="105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▪ учитель истории и </a:t>
            </a:r>
            <a:r>
              <a:rPr lang="ru-RU" altLang="ru-RU" b="1" dirty="0" smtClean="0">
                <a:solidFill>
                  <a:srgbClr val="C00000"/>
                </a:solidFill>
              </a:rPr>
              <a:t>обществознания;</a:t>
            </a:r>
          </a:p>
          <a:p>
            <a:pPr eaLnBrk="1" hangingPunct="1"/>
            <a:endParaRPr lang="ru-RU" altLang="ru-RU" sz="11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▪ </a:t>
            </a:r>
            <a:r>
              <a:rPr lang="ru-RU" altLang="ru-RU" b="1" dirty="0">
                <a:solidFill>
                  <a:srgbClr val="C00000"/>
                </a:solidFill>
              </a:rPr>
              <a:t>учитель русского языка и </a:t>
            </a:r>
            <a:r>
              <a:rPr lang="ru-RU" altLang="ru-RU" b="1" dirty="0" smtClean="0">
                <a:solidFill>
                  <a:srgbClr val="C00000"/>
                </a:solidFill>
              </a:rPr>
              <a:t>литературы;</a:t>
            </a:r>
          </a:p>
          <a:p>
            <a:pPr eaLnBrk="1" hangingPunct="1"/>
            <a:endParaRPr lang="ru-RU" altLang="ru-RU" sz="11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▪ учитель </a:t>
            </a:r>
            <a:r>
              <a:rPr lang="ru-RU" altLang="ru-RU" b="1" dirty="0" smtClean="0">
                <a:solidFill>
                  <a:srgbClr val="C00000"/>
                </a:solidFill>
              </a:rPr>
              <a:t>математики;</a:t>
            </a:r>
          </a:p>
          <a:p>
            <a:pPr eaLnBrk="1" hangingPunct="1"/>
            <a:endParaRPr lang="ru-RU" altLang="ru-RU" sz="12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▪ учитель физической </a:t>
            </a:r>
            <a:r>
              <a:rPr lang="ru-RU" altLang="ru-RU" b="1" dirty="0" smtClean="0">
                <a:solidFill>
                  <a:srgbClr val="C00000"/>
                </a:solidFill>
              </a:rPr>
              <a:t>культуры;</a:t>
            </a:r>
          </a:p>
          <a:p>
            <a:pPr eaLnBrk="1" hangingPunct="1"/>
            <a:endParaRPr lang="ru-RU" altLang="ru-RU" sz="11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▪ учитель – логопед;</a:t>
            </a:r>
          </a:p>
          <a:p>
            <a:pPr eaLnBrk="1" hangingPunct="1"/>
            <a:endParaRPr lang="ru-RU" altLang="ru-RU" sz="11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▪ педагог </a:t>
            </a:r>
            <a:r>
              <a:rPr lang="ru-RU" altLang="ru-RU" b="1" dirty="0">
                <a:solidFill>
                  <a:srgbClr val="C00000"/>
                </a:solidFill>
              </a:rPr>
              <a:t>дополнительного </a:t>
            </a:r>
            <a:r>
              <a:rPr lang="ru-RU" altLang="ru-RU" b="1" dirty="0" smtClean="0">
                <a:solidFill>
                  <a:srgbClr val="C00000"/>
                </a:solidFill>
              </a:rPr>
              <a:t>образования;</a:t>
            </a:r>
          </a:p>
          <a:p>
            <a:pPr eaLnBrk="1" hangingPunct="1"/>
            <a:endParaRPr lang="ru-RU" altLang="ru-RU" sz="1100" b="1" dirty="0" smtClean="0">
              <a:solidFill>
                <a:srgbClr val="C00000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C00000"/>
                </a:solidFill>
              </a:rPr>
              <a:t>с</a:t>
            </a:r>
            <a:r>
              <a:rPr lang="ru-RU" altLang="ru-RU" b="1" dirty="0" smtClean="0">
                <a:solidFill>
                  <a:srgbClr val="C00000"/>
                </a:solidFill>
              </a:rPr>
              <a:t>оциальный педагог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A93943CE-AD95-E0DD-B2EE-58E1F481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7" y="3068960"/>
            <a:ext cx="346459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475"/>
              </a:spcBef>
              <a:buClrTx/>
              <a:buFontTx/>
              <a:buNone/>
            </a:pPr>
            <a:endParaRPr lang="ru-RU" altLang="ru-RU" sz="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475"/>
              </a:spcBef>
              <a:buClrTx/>
              <a:buFontTx/>
              <a:buNone/>
            </a:pP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Мы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</a:rPr>
              <a:t>будем рады видеть вас в нашем дружном и заботливом коллективе!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5A8E3F1E-31E6-ABB8-5F1F-7594D3745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5" y="204027"/>
            <a:ext cx="3286124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BCAF7909-B926-BE5A-154D-B3656FAAE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316865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Наши контакты:</a:t>
            </a:r>
            <a:endParaRPr lang="ru-RU" alt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 b="1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3203848" y="1052736"/>
            <a:ext cx="792088" cy="36004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764704"/>
            <a:ext cx="489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ru-RU" alt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(4214-6-93) - 4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69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Сотовый телефон: +7 (914) 4143805</a:t>
            </a:r>
            <a:endParaRPr lang="en-US" alt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shkoladjamku.khv.eduru.ru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jamku@mail.ru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https://t.me/mbousoshpdzhamku</a:t>
            </a:r>
            <a:endParaRPr lang="ru-RU" alt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924944"/>
            <a:ext cx="2952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Почтовый адрес:</a:t>
            </a: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682739 Хабаровский край, Солнечный район,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п.Джамку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ул.Центральная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д. 4 а</a:t>
            </a:r>
          </a:p>
        </p:txBody>
      </p:sp>
    </p:spTree>
    <p:extLst>
      <p:ext uri="{BB962C8B-B14F-4D97-AF65-F5344CB8AC3E}">
        <p14:creationId xmlns:p14="http://schemas.microsoft.com/office/powerpoint/2010/main" val="379657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ивет\Downloads\65-1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" y="-1"/>
            <a:ext cx="9144671" cy="68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8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xmlns="" id="{116C27E8-470C-13DC-95CD-C1F33AFCF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57188"/>
            <a:ext cx="3286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endParaRPr lang="ru-RU" altLang="ru-RU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xmlns="" id="{24EA2A08-AC16-4884-7CB7-B5808154A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214563"/>
            <a:ext cx="32861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Директор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школы посёлка </a:t>
            </a:r>
            <a:r>
              <a:rPr lang="ru-RU" altLang="ru-RU" sz="2000" b="1" dirty="0" err="1">
                <a:solidFill>
                  <a:srgbClr val="002060"/>
                </a:solidFill>
              </a:rPr>
              <a:t>Джамку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Туманова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Светлана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Николаевна</a:t>
            </a:r>
          </a:p>
        </p:txBody>
      </p:sp>
      <p:sp>
        <p:nvSpPr>
          <p:cNvPr id="6150" name="Прямоугольник 1">
            <a:extLst>
              <a:ext uri="{FF2B5EF4-FFF2-40B4-BE49-F238E27FC236}">
                <a16:creationId xmlns:a16="http://schemas.microsoft.com/office/drawing/2014/main" xmlns="" id="{7BD9427F-BC97-EB5C-38F2-D778F951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084763"/>
            <a:ext cx="4572000" cy="71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500"/>
              </a:spcBef>
            </a:pPr>
            <a:r>
              <a:rPr lang="ru-RU" altLang="ru-RU" b="1" dirty="0">
                <a:solidFill>
                  <a:srgbClr val="002060"/>
                </a:solidFill>
              </a:rPr>
              <a:t>Директор школы – выпускница</a:t>
            </a:r>
          </a:p>
          <a:p>
            <a:pPr algn="ctr" eaLnBrk="1" hangingPunct="1">
              <a:spcBef>
                <a:spcPts val="500"/>
              </a:spcBef>
            </a:pP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err="1">
                <a:solidFill>
                  <a:srgbClr val="002060"/>
                </a:solidFill>
              </a:rPr>
              <a:t>АмГПГУ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A6D1D461-6F6F-621E-EA8C-41E2BC9DC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98" y="522356"/>
            <a:ext cx="2926080" cy="4064000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71CA859A-1949-4AFC-0F9C-7D3A3BA9C3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84840"/>
            <a:ext cx="3286124" cy="1916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xmlns="" id="{C94D8327-BC9C-5D95-B961-75E825CF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664"/>
            <a:ext cx="2854325" cy="136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Педагогический</a:t>
            </a:r>
            <a:b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коллектив</a:t>
            </a:r>
            <a:b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школы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 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xmlns="" id="{872659E6-CB51-96F2-C0F7-0A344BFB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00250"/>
            <a:ext cx="32861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4E4818D5-DAB1-3F22-BE49-D85AEA7DB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3096592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Конечно мы все разные, со  своим арсеналом методов и индивидуальным стилем, но нас объединяет общая </a:t>
            </a:r>
            <a:r>
              <a:rPr lang="ru-RU" alt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идея</a:t>
            </a:r>
            <a:endParaRPr lang="ru-RU" alt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xmlns="" id="{4644760E-0A48-7F2F-30CC-EA6F59E3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941763"/>
            <a:ext cx="3024187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- не </a:t>
            </a:r>
            <a:r>
              <a:rPr lang="ru-RU" altLang="ru-RU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просто учить, а пробудить у ребёнка желание учиться, привить ему вкус к знаниям.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AA197DEC-B58E-C932-2D5A-1682E30B2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2541"/>
            <a:ext cx="3468479" cy="3282117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1CD4F44C-9FCB-0E92-2904-AB318BE9F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49" y="3284984"/>
            <a:ext cx="1846191" cy="3282117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29D1DDB6-47BB-CB98-A268-983A441B01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34" y="4168181"/>
            <a:ext cx="3079878" cy="180375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xmlns="" id="{24F16017-47A2-503A-3731-640FC5164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57188"/>
            <a:ext cx="3286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endParaRPr lang="ru-RU" alt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xmlns="" id="{109DACD7-4E54-8320-24C4-E9DAB6A34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2493"/>
            <a:ext cx="3286124" cy="191632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80DD386-78A2-AACF-DE68-DF970D1A4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7093"/>
            <a:ext cx="7992888" cy="4606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F8BE2A-4BD8-032B-2E42-E11B7E726712}"/>
              </a:ext>
            </a:extLst>
          </p:cNvPr>
          <p:cNvSpPr txBox="1"/>
          <p:nvPr/>
        </p:nvSpPr>
        <p:spPr>
          <a:xfrm>
            <a:off x="4005055" y="372767"/>
            <a:ext cx="51389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Наш 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педагогический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коллектив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небольшой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, но дружный и соответственно школа тоже.</a:t>
            </a:r>
          </a:p>
          <a:p>
            <a:pPr algn="ctr" eaLnBrk="1" hangingPunct="1">
              <a:buSzPct val="100000"/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Мы гордимся этим!</a:t>
            </a:r>
            <a:b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xmlns="" id="{4FC965C3-9FD4-996C-5339-75DBD60C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57188"/>
            <a:ext cx="32861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xmlns="" id="{591AE67F-9790-AD91-E184-572F54EAB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420888"/>
            <a:ext cx="3286125" cy="243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SzPct val="100000"/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Учителя, как заботливые «садовники», кропотливым трудом и любовью взращивают свои «цветочки» -   школьников.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endParaRPr lang="ru-RU" alt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xmlns="" id="{2FB153BF-FA61-E3FE-DBF9-DC0978EB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687" y="184840"/>
            <a:ext cx="4560778" cy="24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>
                <a:solidFill>
                  <a:schemeClr val="tx1"/>
                </a:solidFill>
              </a:rPr>
              <a:t>В истории школы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>
                <a:solidFill>
                  <a:schemeClr val="tx1"/>
                </a:solidFill>
              </a:rPr>
              <a:t> были 3 золотых медалиста.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>
                <a:solidFill>
                  <a:schemeClr val="tx1"/>
                </a:solidFill>
              </a:rPr>
              <a:t>Одна из них - Самохина Светлана Николаевна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>
                <a:solidFill>
                  <a:schemeClr val="tx1"/>
                </a:solidFill>
              </a:rPr>
              <a:t>выпускница </a:t>
            </a:r>
            <a:r>
              <a:rPr lang="ru-RU" altLang="ru-RU" dirty="0" err="1">
                <a:solidFill>
                  <a:schemeClr val="tx1"/>
                </a:solidFill>
              </a:rPr>
              <a:t>АмГПГУ</a:t>
            </a:r>
            <a:endParaRPr lang="ru-RU" alt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8D620111-45BC-E6D0-9A68-2310DC999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84840"/>
            <a:ext cx="3286124" cy="191632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BA83CA8E-A4DF-A8A9-6C62-2A9D68C9EB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7" y="3143152"/>
            <a:ext cx="4704522" cy="26298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xmlns="" id="{ADDCCDFE-486F-28B7-DD99-AAA9CDEAA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57188"/>
            <a:ext cx="3286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1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altLang="ru-RU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2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ru-RU" altLang="ru-RU" sz="16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endParaRPr lang="ru-RU" altLang="ru-RU" sz="16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xmlns="" id="{2895F197-6291-3982-00A6-D0F1345D9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500063"/>
            <a:ext cx="47863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 b="1">
              <a:solidFill>
                <a:srgbClr val="1F497D"/>
              </a:solidFill>
            </a:endParaRP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ru-RU" altLang="ru-RU" sz="14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BCAF7909-B926-BE5A-154D-B3656FAAE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44" y="2339383"/>
            <a:ext cx="316865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Классные комнаты уютные и красивые!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xmlns="" id="{0662AA59-D2A1-5DCA-D1CD-DA077EC78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84840"/>
            <a:ext cx="3286124" cy="1916320"/>
          </a:xfrm>
          <a:prstGeom prst="rect">
            <a:avLst/>
          </a:prstGeom>
        </p:spPr>
      </p:pic>
      <p:pic>
        <p:nvPicPr>
          <p:cNvPr id="2050" name="Picture 2" descr="H:\Света\школа джамку 2021-2022\фото\IMG-20220324-WA00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02" y="46493"/>
            <a:ext cx="4956258" cy="66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Света\школа джамку 2021-2022\фото\IMG-20220324-WA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94" y="3488792"/>
            <a:ext cx="3642617" cy="272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9BB6372-FF02-6DB8-D0D1-BCA67D543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3" y="114530"/>
            <a:ext cx="4766917" cy="6355889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E9176C29-7106-FD0C-BBEE-E47FCE879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292474"/>
            <a:ext cx="3341688" cy="3391813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ADA3C6FB-D3EF-DD41-E564-C07F8B80B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14530"/>
            <a:ext cx="3557588" cy="2103981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402CB499-C75E-332F-03AC-BB0C99F35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82" y="2132856"/>
            <a:ext cx="3492004" cy="106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 2021 года у нас открыт Центр «Точка роста», естественно-научной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 технологической направленностей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вета\школа джамку 2021-2022\открытие площадки точка роста\IMG_20210902_145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Света\школа джамку 2021-2022\открытие площадки точка роста\IMG_20210902_145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8259"/>
            <a:ext cx="4789040" cy="63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Света\школа джамку 2021-2022\открытие площадки точка роста\IMG_20210902_145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8258"/>
            <a:ext cx="3240360" cy="614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75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331</Words>
  <Application>Microsoft Office PowerPoint</Application>
  <PresentationFormat>Экран (4:3)</PresentationFormat>
  <Paragraphs>83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школа- моя гордость</dc:title>
  <dc:creator>йорик</dc:creator>
  <cp:lastModifiedBy>Пользователь Windows</cp:lastModifiedBy>
  <cp:revision>101</cp:revision>
  <cp:lastPrinted>1601-01-01T00:00:00Z</cp:lastPrinted>
  <dcterms:created xsi:type="dcterms:W3CDTF">2010-11-02T13:23:52Z</dcterms:created>
  <dcterms:modified xsi:type="dcterms:W3CDTF">2023-02-26T02:23:28Z</dcterms:modified>
</cp:coreProperties>
</file>