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6" r:id="rId12"/>
    <p:sldId id="269" r:id="rId13"/>
    <p:sldId id="267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CA7B5-9EB3-4EB5-8E82-A82210627C2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E82CAA-49E6-4F26-8718-871C5714663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Внеурочная деятельность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DEC4BC2F-4AF2-47EC-B22D-98A3534807C5}" type="parTrans" cxnId="{B66EBBD5-CC1C-467B-8D42-5DD24CB122F4}">
      <dgm:prSet/>
      <dgm:spPr/>
      <dgm:t>
        <a:bodyPr/>
        <a:lstStyle/>
        <a:p>
          <a:endParaRPr lang="ru-RU"/>
        </a:p>
      </dgm:t>
    </dgm:pt>
    <dgm:pt modelId="{0B876384-4DE8-4871-9529-E837129F2437}" type="sibTrans" cxnId="{B66EBBD5-CC1C-467B-8D42-5DD24CB122F4}">
      <dgm:prSet/>
      <dgm:spPr/>
      <dgm:t>
        <a:bodyPr/>
        <a:lstStyle/>
        <a:p>
          <a:endParaRPr lang="ru-RU"/>
        </a:p>
      </dgm:t>
    </dgm:pt>
    <dgm:pt modelId="{76ACC810-D1CF-462C-AE6D-03A39CAC0819}" type="asst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nnabelle" panose="03000400000000000000" pitchFamily="66" charset="0"/>
            </a:rPr>
            <a:t>Спортивно-оздоровительное направление</a:t>
          </a:r>
          <a:endParaRPr lang="ru-RU" sz="1800" b="1" dirty="0">
            <a:solidFill>
              <a:schemeClr val="tx1"/>
            </a:solidFill>
            <a:latin typeface="Annabelle" panose="03000400000000000000" pitchFamily="66" charset="0"/>
          </a:endParaRPr>
        </a:p>
      </dgm:t>
    </dgm:pt>
    <dgm:pt modelId="{D953CBEE-5C3E-4475-BEA4-8A67EC8C3792}" type="parTrans" cxnId="{99A3E32E-D949-438E-B6A0-0F4919569B21}">
      <dgm:prSet/>
      <dgm:spPr/>
      <dgm:t>
        <a:bodyPr/>
        <a:lstStyle/>
        <a:p>
          <a:endParaRPr lang="ru-RU"/>
        </a:p>
      </dgm:t>
    </dgm:pt>
    <dgm:pt modelId="{EC042EB8-AC61-4F98-98CC-82A6F0CB8EE5}" type="sibTrans" cxnId="{99A3E32E-D949-438E-B6A0-0F4919569B21}">
      <dgm:prSet/>
      <dgm:spPr/>
      <dgm:t>
        <a:bodyPr/>
        <a:lstStyle/>
        <a:p>
          <a:endParaRPr lang="ru-RU"/>
        </a:p>
      </dgm:t>
    </dgm:pt>
    <dgm:pt modelId="{1C6ED9A8-E7AE-42AE-8340-8229C977151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nnabelle" panose="03000400000000000000" pitchFamily="66" charset="0"/>
            </a:rPr>
            <a:t>Общекультурное направление</a:t>
          </a:r>
          <a:endParaRPr lang="ru-RU" sz="1800" b="1" dirty="0">
            <a:solidFill>
              <a:schemeClr val="tx1"/>
            </a:solidFill>
            <a:latin typeface="Annabelle" panose="03000400000000000000" pitchFamily="66" charset="0"/>
          </a:endParaRPr>
        </a:p>
      </dgm:t>
    </dgm:pt>
    <dgm:pt modelId="{590D407D-AB3E-41EC-A7ED-45C33114AA42}" type="parTrans" cxnId="{6AFF7B91-C7A8-48A7-9AA3-64EA04D563A6}">
      <dgm:prSet/>
      <dgm:spPr/>
      <dgm:t>
        <a:bodyPr/>
        <a:lstStyle/>
        <a:p>
          <a:endParaRPr lang="ru-RU"/>
        </a:p>
      </dgm:t>
    </dgm:pt>
    <dgm:pt modelId="{5F0904D5-6F37-4CDB-B250-B1EF62D3856A}" type="sibTrans" cxnId="{6AFF7B91-C7A8-48A7-9AA3-64EA04D563A6}">
      <dgm:prSet/>
      <dgm:spPr/>
      <dgm:t>
        <a:bodyPr/>
        <a:lstStyle/>
        <a:p>
          <a:endParaRPr lang="ru-RU"/>
        </a:p>
      </dgm:t>
    </dgm:pt>
    <dgm:pt modelId="{7ED8F00D-694E-4D7B-BA75-0A4D9E07F73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nnabelle" panose="03000400000000000000" pitchFamily="66" charset="0"/>
            </a:rPr>
            <a:t>Социальное направление</a:t>
          </a:r>
          <a:endParaRPr lang="ru-RU" sz="1800" b="1" dirty="0">
            <a:solidFill>
              <a:schemeClr val="tx1"/>
            </a:solidFill>
            <a:latin typeface="Annabelle" panose="03000400000000000000" pitchFamily="66" charset="0"/>
          </a:endParaRPr>
        </a:p>
      </dgm:t>
    </dgm:pt>
    <dgm:pt modelId="{57CE48BE-A820-4AA6-A5D9-2B19DFEB042A}" type="parTrans" cxnId="{E2FBB440-529B-47C5-985D-055E88946755}">
      <dgm:prSet/>
      <dgm:spPr/>
      <dgm:t>
        <a:bodyPr/>
        <a:lstStyle/>
        <a:p>
          <a:endParaRPr lang="ru-RU"/>
        </a:p>
      </dgm:t>
    </dgm:pt>
    <dgm:pt modelId="{3DFCBCCA-6FBE-4E51-BBBC-411C8A7F8545}" type="sibTrans" cxnId="{E2FBB440-529B-47C5-985D-055E88946755}">
      <dgm:prSet/>
      <dgm:spPr/>
      <dgm:t>
        <a:bodyPr/>
        <a:lstStyle/>
        <a:p>
          <a:endParaRPr lang="ru-RU"/>
        </a:p>
      </dgm:t>
    </dgm:pt>
    <dgm:pt modelId="{EFFB7FA3-DD79-4DAE-A2C2-35D5E510214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Annabelle" panose="03000400000000000000" pitchFamily="66" charset="0"/>
            </a:rPr>
            <a:t>Общеинтеллектальное</a:t>
          </a:r>
          <a:r>
            <a:rPr lang="ru-RU" sz="1800" b="1" dirty="0" smtClean="0">
              <a:solidFill>
                <a:schemeClr val="tx1"/>
              </a:solidFill>
              <a:latin typeface="Annabelle" panose="03000400000000000000" pitchFamily="66" charset="0"/>
            </a:rPr>
            <a:t> направление</a:t>
          </a:r>
          <a:endParaRPr lang="ru-RU" sz="1800" b="1" dirty="0">
            <a:solidFill>
              <a:schemeClr val="tx1"/>
            </a:solidFill>
            <a:latin typeface="Annabelle" panose="03000400000000000000" pitchFamily="66" charset="0"/>
          </a:endParaRPr>
        </a:p>
      </dgm:t>
    </dgm:pt>
    <dgm:pt modelId="{0F1F9A03-53FF-40AD-9EEF-88952046900B}" type="parTrans" cxnId="{B94B4306-57B6-4442-8A84-AC275846C9C5}">
      <dgm:prSet/>
      <dgm:spPr/>
      <dgm:t>
        <a:bodyPr/>
        <a:lstStyle/>
        <a:p>
          <a:endParaRPr lang="ru-RU"/>
        </a:p>
      </dgm:t>
    </dgm:pt>
    <dgm:pt modelId="{83AEA82F-04F5-4DC3-AEBA-BF2E2CBD1939}" type="sibTrans" cxnId="{B94B4306-57B6-4442-8A84-AC275846C9C5}">
      <dgm:prSet/>
      <dgm:spPr/>
      <dgm:t>
        <a:bodyPr/>
        <a:lstStyle/>
        <a:p>
          <a:endParaRPr lang="ru-RU"/>
        </a:p>
      </dgm:t>
    </dgm:pt>
    <dgm:pt modelId="{C543D5DC-6D2C-4349-B38E-A150A38EDAB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nnabelle" panose="03000400000000000000" pitchFamily="66" charset="0"/>
            </a:rPr>
            <a:t>Духовно-нравственное направление</a:t>
          </a:r>
          <a:endParaRPr lang="ru-RU" sz="1800" b="1" dirty="0">
            <a:solidFill>
              <a:schemeClr val="tx1"/>
            </a:solidFill>
            <a:latin typeface="Annabelle" panose="03000400000000000000" pitchFamily="66" charset="0"/>
          </a:endParaRPr>
        </a:p>
      </dgm:t>
    </dgm:pt>
    <dgm:pt modelId="{6D969F79-D5D8-4275-A828-F8376C6D1A91}" type="parTrans" cxnId="{CE61D538-6205-4D07-BD2B-A554A7AF8BF0}">
      <dgm:prSet/>
      <dgm:spPr/>
      <dgm:t>
        <a:bodyPr/>
        <a:lstStyle/>
        <a:p>
          <a:endParaRPr lang="ru-RU"/>
        </a:p>
      </dgm:t>
    </dgm:pt>
    <dgm:pt modelId="{08FA44DC-5907-4C75-9457-65255935D2AF}" type="sibTrans" cxnId="{CE61D538-6205-4D07-BD2B-A554A7AF8BF0}">
      <dgm:prSet/>
      <dgm:spPr/>
      <dgm:t>
        <a:bodyPr/>
        <a:lstStyle/>
        <a:p>
          <a:endParaRPr lang="ru-RU"/>
        </a:p>
      </dgm:t>
    </dgm:pt>
    <dgm:pt modelId="{81F33BC6-0FCF-41AF-B678-09F75CA214B7}" type="pres">
      <dgm:prSet presAssocID="{F05CA7B5-9EB3-4EB5-8E82-A82210627C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E9526-197B-4F33-8823-777190238DDD}" type="pres">
      <dgm:prSet presAssocID="{0CE82CAA-49E6-4F26-8718-871C5714663E}" presName="centerShape" presStyleLbl="node0" presStyleIdx="0" presStyleCnt="1" custScaleX="139812" custScaleY="60185" custLinFactNeighborX="410" custLinFactNeighborY="199"/>
      <dgm:spPr/>
      <dgm:t>
        <a:bodyPr/>
        <a:lstStyle/>
        <a:p>
          <a:endParaRPr lang="ru-RU"/>
        </a:p>
      </dgm:t>
    </dgm:pt>
    <dgm:pt modelId="{5EEA2961-B251-42D7-8484-BC98F9A55716}" type="pres">
      <dgm:prSet presAssocID="{D953CBEE-5C3E-4475-BEA4-8A67EC8C3792}" presName="Name9" presStyleLbl="parChTrans1D2" presStyleIdx="0" presStyleCnt="5"/>
      <dgm:spPr/>
      <dgm:t>
        <a:bodyPr/>
        <a:lstStyle/>
        <a:p>
          <a:endParaRPr lang="ru-RU"/>
        </a:p>
      </dgm:t>
    </dgm:pt>
    <dgm:pt modelId="{E3CF2C26-6966-43D1-A8CA-D6A7EF4E4ABB}" type="pres">
      <dgm:prSet presAssocID="{D953CBEE-5C3E-4475-BEA4-8A67EC8C379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621E91B-297B-41DE-9A2B-599FF6D6E295}" type="pres">
      <dgm:prSet presAssocID="{76ACC810-D1CF-462C-AE6D-03A39CAC0819}" presName="node" presStyleLbl="node1" presStyleIdx="0" presStyleCnt="5" custScaleX="310231" custScaleY="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9604D-CE2A-4762-A7DB-67C0F0DD013A}" type="pres">
      <dgm:prSet presAssocID="{590D407D-AB3E-41EC-A7ED-45C33114AA42}" presName="Name9" presStyleLbl="parChTrans1D2" presStyleIdx="1" presStyleCnt="5"/>
      <dgm:spPr/>
      <dgm:t>
        <a:bodyPr/>
        <a:lstStyle/>
        <a:p>
          <a:endParaRPr lang="ru-RU"/>
        </a:p>
      </dgm:t>
    </dgm:pt>
    <dgm:pt modelId="{83DC0BD4-B5ED-4374-86B7-8E12C19CE6AA}" type="pres">
      <dgm:prSet presAssocID="{590D407D-AB3E-41EC-A7ED-45C33114AA4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31CFB98-B849-4053-8B05-9ECDBCA7B1E8}" type="pres">
      <dgm:prSet presAssocID="{1C6ED9A8-E7AE-42AE-8340-8229C977151F}" presName="node" presStyleLbl="node1" presStyleIdx="1" presStyleCnt="5" custScaleX="186488" custScaleY="54728" custRadScaleRad="140586" custRadScaleInc="-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C834B-98C7-4175-BB14-F5180EADC867}" type="pres">
      <dgm:prSet presAssocID="{57CE48BE-A820-4AA6-A5D9-2B19DFEB042A}" presName="Name9" presStyleLbl="parChTrans1D2" presStyleIdx="2" presStyleCnt="5"/>
      <dgm:spPr/>
      <dgm:t>
        <a:bodyPr/>
        <a:lstStyle/>
        <a:p>
          <a:endParaRPr lang="ru-RU"/>
        </a:p>
      </dgm:t>
    </dgm:pt>
    <dgm:pt modelId="{C3062949-4CDE-471D-8363-402330916937}" type="pres">
      <dgm:prSet presAssocID="{57CE48BE-A820-4AA6-A5D9-2B19DFEB042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3E0D72C-5EDD-499F-ABFF-98E2839ABDD2}" type="pres">
      <dgm:prSet presAssocID="{7ED8F00D-694E-4D7B-BA75-0A4D9E07F73D}" presName="node" presStyleLbl="node1" presStyleIdx="2" presStyleCnt="5" custScaleX="205587" custScaleY="59755" custRadScaleRad="124912" custRadScaleInc="-6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7EC0D-7198-4317-BA58-B70EC6EEC3D4}" type="pres">
      <dgm:prSet presAssocID="{0F1F9A03-53FF-40AD-9EEF-88952046900B}" presName="Name9" presStyleLbl="parChTrans1D2" presStyleIdx="3" presStyleCnt="5"/>
      <dgm:spPr/>
      <dgm:t>
        <a:bodyPr/>
        <a:lstStyle/>
        <a:p>
          <a:endParaRPr lang="ru-RU"/>
        </a:p>
      </dgm:t>
    </dgm:pt>
    <dgm:pt modelId="{50760F6B-9215-439F-934B-AB3E86A9A174}" type="pres">
      <dgm:prSet presAssocID="{0F1F9A03-53FF-40AD-9EEF-88952046900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A7BF2C5-7089-4FC9-8A1A-2A827942314C}" type="pres">
      <dgm:prSet presAssocID="{EFFB7FA3-DD79-4DAE-A2C2-35D5E5102142}" presName="node" presStyleLbl="node1" presStyleIdx="3" presStyleCnt="5" custScaleX="236851" custScaleY="74498" custRadScaleRad="141661" custRadScaleInc="8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FBB89-679C-4B99-B5C6-D8024756F78E}" type="pres">
      <dgm:prSet presAssocID="{6D969F79-D5D8-4275-A828-F8376C6D1A91}" presName="Name9" presStyleLbl="parChTrans1D2" presStyleIdx="4" presStyleCnt="5"/>
      <dgm:spPr/>
      <dgm:t>
        <a:bodyPr/>
        <a:lstStyle/>
        <a:p>
          <a:endParaRPr lang="ru-RU"/>
        </a:p>
      </dgm:t>
    </dgm:pt>
    <dgm:pt modelId="{8657E709-A8F2-4D5B-B911-AE3C3DED68AC}" type="pres">
      <dgm:prSet presAssocID="{6D969F79-D5D8-4275-A828-F8376C6D1A9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CC1E8C8-850C-4DB1-B559-4862BA79B5AE}" type="pres">
      <dgm:prSet presAssocID="{C543D5DC-6D2C-4349-B38E-A150A38EDAB2}" presName="node" presStyleLbl="node1" presStyleIdx="4" presStyleCnt="5" custScaleX="262779" custScaleY="74034" custRadScaleRad="147421" custRadScaleInc="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0854D-F427-4BBE-B7E2-2FEA5597597D}" type="presOf" srcId="{57CE48BE-A820-4AA6-A5D9-2B19DFEB042A}" destId="{C3062949-4CDE-471D-8363-402330916937}" srcOrd="1" destOrd="0" presId="urn:microsoft.com/office/officeart/2005/8/layout/radial1"/>
    <dgm:cxn modelId="{CE61D538-6205-4D07-BD2B-A554A7AF8BF0}" srcId="{0CE82CAA-49E6-4F26-8718-871C5714663E}" destId="{C543D5DC-6D2C-4349-B38E-A150A38EDAB2}" srcOrd="4" destOrd="0" parTransId="{6D969F79-D5D8-4275-A828-F8376C6D1A91}" sibTransId="{08FA44DC-5907-4C75-9457-65255935D2AF}"/>
    <dgm:cxn modelId="{34ABBDF5-2E74-4645-9877-619EE68A56B4}" type="presOf" srcId="{590D407D-AB3E-41EC-A7ED-45C33114AA42}" destId="{08A9604D-CE2A-4762-A7DB-67C0F0DD013A}" srcOrd="0" destOrd="0" presId="urn:microsoft.com/office/officeart/2005/8/layout/radial1"/>
    <dgm:cxn modelId="{99A3E32E-D949-438E-B6A0-0F4919569B21}" srcId="{0CE82CAA-49E6-4F26-8718-871C5714663E}" destId="{76ACC810-D1CF-462C-AE6D-03A39CAC0819}" srcOrd="0" destOrd="0" parTransId="{D953CBEE-5C3E-4475-BEA4-8A67EC8C3792}" sibTransId="{EC042EB8-AC61-4F98-98CC-82A6F0CB8EE5}"/>
    <dgm:cxn modelId="{7612C5CB-80C3-42E6-8A1E-A7173CE0F4FB}" type="presOf" srcId="{D953CBEE-5C3E-4475-BEA4-8A67EC8C3792}" destId="{5EEA2961-B251-42D7-8484-BC98F9A55716}" srcOrd="0" destOrd="0" presId="urn:microsoft.com/office/officeart/2005/8/layout/radial1"/>
    <dgm:cxn modelId="{6643FD7C-9891-49D4-838C-41D9D3470B2E}" type="presOf" srcId="{0F1F9A03-53FF-40AD-9EEF-88952046900B}" destId="{50760F6B-9215-439F-934B-AB3E86A9A174}" srcOrd="1" destOrd="0" presId="urn:microsoft.com/office/officeart/2005/8/layout/radial1"/>
    <dgm:cxn modelId="{E2FBB440-529B-47C5-985D-055E88946755}" srcId="{0CE82CAA-49E6-4F26-8718-871C5714663E}" destId="{7ED8F00D-694E-4D7B-BA75-0A4D9E07F73D}" srcOrd="2" destOrd="0" parTransId="{57CE48BE-A820-4AA6-A5D9-2B19DFEB042A}" sibTransId="{3DFCBCCA-6FBE-4E51-BBBC-411C8A7F8545}"/>
    <dgm:cxn modelId="{4CE7A1EF-F1FD-4BE4-95A3-C10EF8F2464A}" type="presOf" srcId="{D953CBEE-5C3E-4475-BEA4-8A67EC8C3792}" destId="{E3CF2C26-6966-43D1-A8CA-D6A7EF4E4ABB}" srcOrd="1" destOrd="0" presId="urn:microsoft.com/office/officeart/2005/8/layout/radial1"/>
    <dgm:cxn modelId="{6DC3839F-B5CA-4DFF-B696-1973B97214F8}" type="presOf" srcId="{6D969F79-D5D8-4275-A828-F8376C6D1A91}" destId="{8657E709-A8F2-4D5B-B911-AE3C3DED68AC}" srcOrd="1" destOrd="0" presId="urn:microsoft.com/office/officeart/2005/8/layout/radial1"/>
    <dgm:cxn modelId="{A1372631-D0E0-409F-9BFC-54BE96DF314D}" type="presOf" srcId="{7ED8F00D-694E-4D7B-BA75-0A4D9E07F73D}" destId="{63E0D72C-5EDD-499F-ABFF-98E2839ABDD2}" srcOrd="0" destOrd="0" presId="urn:microsoft.com/office/officeart/2005/8/layout/radial1"/>
    <dgm:cxn modelId="{E7F1DB8E-5D58-4795-A401-5236D66C046D}" type="presOf" srcId="{C543D5DC-6D2C-4349-B38E-A150A38EDAB2}" destId="{6CC1E8C8-850C-4DB1-B559-4862BA79B5AE}" srcOrd="0" destOrd="0" presId="urn:microsoft.com/office/officeart/2005/8/layout/radial1"/>
    <dgm:cxn modelId="{E9EEE76C-696C-4399-BAD2-D38135EDB53A}" type="presOf" srcId="{0F1F9A03-53FF-40AD-9EEF-88952046900B}" destId="{40C7EC0D-7198-4317-BA58-B70EC6EEC3D4}" srcOrd="0" destOrd="0" presId="urn:microsoft.com/office/officeart/2005/8/layout/radial1"/>
    <dgm:cxn modelId="{B94B4306-57B6-4442-8A84-AC275846C9C5}" srcId="{0CE82CAA-49E6-4F26-8718-871C5714663E}" destId="{EFFB7FA3-DD79-4DAE-A2C2-35D5E5102142}" srcOrd="3" destOrd="0" parTransId="{0F1F9A03-53FF-40AD-9EEF-88952046900B}" sibTransId="{83AEA82F-04F5-4DC3-AEBA-BF2E2CBD1939}"/>
    <dgm:cxn modelId="{B66EBBD5-CC1C-467B-8D42-5DD24CB122F4}" srcId="{F05CA7B5-9EB3-4EB5-8E82-A82210627C23}" destId="{0CE82CAA-49E6-4F26-8718-871C5714663E}" srcOrd="0" destOrd="0" parTransId="{DEC4BC2F-4AF2-47EC-B22D-98A3534807C5}" sibTransId="{0B876384-4DE8-4871-9529-E837129F2437}"/>
    <dgm:cxn modelId="{E24C2FA3-BBB4-46A5-B971-4B6E1F0E1B16}" type="presOf" srcId="{0CE82CAA-49E6-4F26-8718-871C5714663E}" destId="{68AE9526-197B-4F33-8823-777190238DDD}" srcOrd="0" destOrd="0" presId="urn:microsoft.com/office/officeart/2005/8/layout/radial1"/>
    <dgm:cxn modelId="{F827B212-9580-4A39-AD01-476DBBD9B2C7}" type="presOf" srcId="{57CE48BE-A820-4AA6-A5D9-2B19DFEB042A}" destId="{0EDC834B-98C7-4175-BB14-F5180EADC867}" srcOrd="0" destOrd="0" presId="urn:microsoft.com/office/officeart/2005/8/layout/radial1"/>
    <dgm:cxn modelId="{6AFF7B91-C7A8-48A7-9AA3-64EA04D563A6}" srcId="{0CE82CAA-49E6-4F26-8718-871C5714663E}" destId="{1C6ED9A8-E7AE-42AE-8340-8229C977151F}" srcOrd="1" destOrd="0" parTransId="{590D407D-AB3E-41EC-A7ED-45C33114AA42}" sibTransId="{5F0904D5-6F37-4CDB-B250-B1EF62D3856A}"/>
    <dgm:cxn modelId="{618D22DF-2D36-4EEA-8DC8-C5106A76AE03}" type="presOf" srcId="{F05CA7B5-9EB3-4EB5-8E82-A82210627C23}" destId="{81F33BC6-0FCF-41AF-B678-09F75CA214B7}" srcOrd="0" destOrd="0" presId="urn:microsoft.com/office/officeart/2005/8/layout/radial1"/>
    <dgm:cxn modelId="{F53AF539-2B05-46D1-9CAA-AFD655E23C2B}" type="presOf" srcId="{590D407D-AB3E-41EC-A7ED-45C33114AA42}" destId="{83DC0BD4-B5ED-4374-86B7-8E12C19CE6AA}" srcOrd="1" destOrd="0" presId="urn:microsoft.com/office/officeart/2005/8/layout/radial1"/>
    <dgm:cxn modelId="{F5C406E7-A5AB-4258-93E2-FCB9BC445526}" type="presOf" srcId="{6D969F79-D5D8-4275-A828-F8376C6D1A91}" destId="{2EFFBB89-679C-4B99-B5C6-D8024756F78E}" srcOrd="0" destOrd="0" presId="urn:microsoft.com/office/officeart/2005/8/layout/radial1"/>
    <dgm:cxn modelId="{B62EF2F2-AC38-4EC6-8F8F-E66BF06C53BB}" type="presOf" srcId="{76ACC810-D1CF-462C-AE6D-03A39CAC0819}" destId="{D621E91B-297B-41DE-9A2B-599FF6D6E295}" srcOrd="0" destOrd="0" presId="urn:microsoft.com/office/officeart/2005/8/layout/radial1"/>
    <dgm:cxn modelId="{6FA93A18-2A61-42F0-9DB1-02E6D645C05E}" type="presOf" srcId="{1C6ED9A8-E7AE-42AE-8340-8229C977151F}" destId="{B31CFB98-B849-4053-8B05-9ECDBCA7B1E8}" srcOrd="0" destOrd="0" presId="urn:microsoft.com/office/officeart/2005/8/layout/radial1"/>
    <dgm:cxn modelId="{8B79A055-E3A6-4DF9-AD07-3CE54153E185}" type="presOf" srcId="{EFFB7FA3-DD79-4DAE-A2C2-35D5E5102142}" destId="{2A7BF2C5-7089-4FC9-8A1A-2A827942314C}" srcOrd="0" destOrd="0" presId="urn:microsoft.com/office/officeart/2005/8/layout/radial1"/>
    <dgm:cxn modelId="{652B2F9F-03B8-47AB-A1DB-3C71D976E9C6}" type="presParOf" srcId="{81F33BC6-0FCF-41AF-B678-09F75CA214B7}" destId="{68AE9526-197B-4F33-8823-777190238DDD}" srcOrd="0" destOrd="0" presId="urn:microsoft.com/office/officeart/2005/8/layout/radial1"/>
    <dgm:cxn modelId="{13BDFF5F-251C-472B-83DC-8BEF25040C2A}" type="presParOf" srcId="{81F33BC6-0FCF-41AF-B678-09F75CA214B7}" destId="{5EEA2961-B251-42D7-8484-BC98F9A55716}" srcOrd="1" destOrd="0" presId="urn:microsoft.com/office/officeart/2005/8/layout/radial1"/>
    <dgm:cxn modelId="{517AC02B-07A4-4481-9DB6-ED1AC3823BB6}" type="presParOf" srcId="{5EEA2961-B251-42D7-8484-BC98F9A55716}" destId="{E3CF2C26-6966-43D1-A8CA-D6A7EF4E4ABB}" srcOrd="0" destOrd="0" presId="urn:microsoft.com/office/officeart/2005/8/layout/radial1"/>
    <dgm:cxn modelId="{8487B5E6-3349-421A-9558-C25769FB97DB}" type="presParOf" srcId="{81F33BC6-0FCF-41AF-B678-09F75CA214B7}" destId="{D621E91B-297B-41DE-9A2B-599FF6D6E295}" srcOrd="2" destOrd="0" presId="urn:microsoft.com/office/officeart/2005/8/layout/radial1"/>
    <dgm:cxn modelId="{A88097C9-0C66-43EA-A2F4-45865A176107}" type="presParOf" srcId="{81F33BC6-0FCF-41AF-B678-09F75CA214B7}" destId="{08A9604D-CE2A-4762-A7DB-67C0F0DD013A}" srcOrd="3" destOrd="0" presId="urn:microsoft.com/office/officeart/2005/8/layout/radial1"/>
    <dgm:cxn modelId="{D82E69AC-4223-4164-81A7-C53AF06154CA}" type="presParOf" srcId="{08A9604D-CE2A-4762-A7DB-67C0F0DD013A}" destId="{83DC0BD4-B5ED-4374-86B7-8E12C19CE6AA}" srcOrd="0" destOrd="0" presId="urn:microsoft.com/office/officeart/2005/8/layout/radial1"/>
    <dgm:cxn modelId="{5024F14E-7970-4017-9ADF-2631CEA63F24}" type="presParOf" srcId="{81F33BC6-0FCF-41AF-B678-09F75CA214B7}" destId="{B31CFB98-B849-4053-8B05-9ECDBCA7B1E8}" srcOrd="4" destOrd="0" presId="urn:microsoft.com/office/officeart/2005/8/layout/radial1"/>
    <dgm:cxn modelId="{2D77848B-A5B5-4DB4-AEF2-CE46B1DDCDF1}" type="presParOf" srcId="{81F33BC6-0FCF-41AF-B678-09F75CA214B7}" destId="{0EDC834B-98C7-4175-BB14-F5180EADC867}" srcOrd="5" destOrd="0" presId="urn:microsoft.com/office/officeart/2005/8/layout/radial1"/>
    <dgm:cxn modelId="{F01C5639-FE16-45EE-AD26-5D5E50880D58}" type="presParOf" srcId="{0EDC834B-98C7-4175-BB14-F5180EADC867}" destId="{C3062949-4CDE-471D-8363-402330916937}" srcOrd="0" destOrd="0" presId="urn:microsoft.com/office/officeart/2005/8/layout/radial1"/>
    <dgm:cxn modelId="{C104569F-0313-431A-92FA-61FACEAA5DB0}" type="presParOf" srcId="{81F33BC6-0FCF-41AF-B678-09F75CA214B7}" destId="{63E0D72C-5EDD-499F-ABFF-98E2839ABDD2}" srcOrd="6" destOrd="0" presId="urn:microsoft.com/office/officeart/2005/8/layout/radial1"/>
    <dgm:cxn modelId="{5DCB77C0-2CFC-4D24-91A3-D339C3D215D4}" type="presParOf" srcId="{81F33BC6-0FCF-41AF-B678-09F75CA214B7}" destId="{40C7EC0D-7198-4317-BA58-B70EC6EEC3D4}" srcOrd="7" destOrd="0" presId="urn:microsoft.com/office/officeart/2005/8/layout/radial1"/>
    <dgm:cxn modelId="{3E7A54C1-B0A6-4693-82B0-70E5FF0F826B}" type="presParOf" srcId="{40C7EC0D-7198-4317-BA58-B70EC6EEC3D4}" destId="{50760F6B-9215-439F-934B-AB3E86A9A174}" srcOrd="0" destOrd="0" presId="urn:microsoft.com/office/officeart/2005/8/layout/radial1"/>
    <dgm:cxn modelId="{186CA90A-5377-4FF3-9771-FD056965B23C}" type="presParOf" srcId="{81F33BC6-0FCF-41AF-B678-09F75CA214B7}" destId="{2A7BF2C5-7089-4FC9-8A1A-2A827942314C}" srcOrd="8" destOrd="0" presId="urn:microsoft.com/office/officeart/2005/8/layout/radial1"/>
    <dgm:cxn modelId="{38B5E138-DCD4-4199-BCAA-C1C0AACDAF21}" type="presParOf" srcId="{81F33BC6-0FCF-41AF-B678-09F75CA214B7}" destId="{2EFFBB89-679C-4B99-B5C6-D8024756F78E}" srcOrd="9" destOrd="0" presId="urn:microsoft.com/office/officeart/2005/8/layout/radial1"/>
    <dgm:cxn modelId="{928B6AF5-37DB-4BE2-AD21-F30E13320811}" type="presParOf" srcId="{2EFFBB89-679C-4B99-B5C6-D8024756F78E}" destId="{8657E709-A8F2-4D5B-B911-AE3C3DED68AC}" srcOrd="0" destOrd="0" presId="urn:microsoft.com/office/officeart/2005/8/layout/radial1"/>
    <dgm:cxn modelId="{7FE1EC0A-35C2-43B5-A622-6137BB0D6B84}" type="presParOf" srcId="{81F33BC6-0FCF-41AF-B678-09F75CA214B7}" destId="{6CC1E8C8-850C-4DB1-B559-4862BA79B5A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E9526-197B-4F33-8823-777190238DDD}">
      <dsp:nvSpPr>
        <dsp:cNvPr id="0" name=""/>
        <dsp:cNvSpPr/>
      </dsp:nvSpPr>
      <dsp:spPr>
        <a:xfrm>
          <a:off x="3637640" y="2148841"/>
          <a:ext cx="2022937" cy="87081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Внеурочная деятельность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933892" y="2276369"/>
        <a:ext cx="1430433" cy="615759"/>
      </dsp:txXfrm>
    </dsp:sp>
    <dsp:sp modelId="{5EEA2961-B251-42D7-8484-BC98F9A55716}">
      <dsp:nvSpPr>
        <dsp:cNvPr id="0" name=""/>
        <dsp:cNvSpPr/>
      </dsp:nvSpPr>
      <dsp:spPr>
        <a:xfrm rot="16171923">
          <a:off x="4152495" y="1644855"/>
          <a:ext cx="978126" cy="29882"/>
        </a:xfrm>
        <a:custGeom>
          <a:avLst/>
          <a:gdLst/>
          <a:ahLst/>
          <a:cxnLst/>
          <a:rect l="0" t="0" r="0" b="0"/>
          <a:pathLst>
            <a:path>
              <a:moveTo>
                <a:pt x="0" y="14941"/>
              </a:moveTo>
              <a:lnTo>
                <a:pt x="978126" y="1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17105" y="1635343"/>
        <a:ext cx="48906" cy="48906"/>
      </dsp:txXfrm>
    </dsp:sp>
    <dsp:sp modelId="{D621E91B-297B-41DE-9A2B-599FF6D6E295}">
      <dsp:nvSpPr>
        <dsp:cNvPr id="0" name=""/>
        <dsp:cNvSpPr/>
      </dsp:nvSpPr>
      <dsp:spPr>
        <a:xfrm>
          <a:off x="2389317" y="219950"/>
          <a:ext cx="4488727" cy="9508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nnabelle" panose="03000400000000000000" pitchFamily="66" charset="0"/>
            </a:rPr>
            <a:t>Спортивно-оздоровительное направление</a:t>
          </a:r>
          <a:endParaRPr lang="ru-RU" sz="1800" b="1" kern="1200" dirty="0">
            <a:solidFill>
              <a:schemeClr val="tx1"/>
            </a:solidFill>
            <a:latin typeface="Annabelle" panose="03000400000000000000" pitchFamily="66" charset="0"/>
          </a:endParaRPr>
        </a:p>
      </dsp:txBody>
      <dsp:txXfrm>
        <a:off x="3046676" y="359191"/>
        <a:ext cx="3174009" cy="672318"/>
      </dsp:txXfrm>
    </dsp:sp>
    <dsp:sp modelId="{08A9604D-CE2A-4762-A7DB-67C0F0DD013A}">
      <dsp:nvSpPr>
        <dsp:cNvPr id="0" name=""/>
        <dsp:cNvSpPr/>
      </dsp:nvSpPr>
      <dsp:spPr>
        <a:xfrm rot="20495231">
          <a:off x="5427493" y="2168843"/>
          <a:ext cx="849112" cy="29882"/>
        </a:xfrm>
        <a:custGeom>
          <a:avLst/>
          <a:gdLst/>
          <a:ahLst/>
          <a:cxnLst/>
          <a:rect l="0" t="0" r="0" b="0"/>
          <a:pathLst>
            <a:path>
              <a:moveTo>
                <a:pt x="0" y="14941"/>
              </a:moveTo>
              <a:lnTo>
                <a:pt x="849112" y="1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30821" y="2162557"/>
        <a:ext cx="42455" cy="42455"/>
      </dsp:txXfrm>
    </dsp:sp>
    <dsp:sp modelId="{B31CFB98-B849-4053-8B05-9ECDBCA7B1E8}">
      <dsp:nvSpPr>
        <dsp:cNvPr id="0" name=""/>
        <dsp:cNvSpPr/>
      </dsp:nvSpPr>
      <dsp:spPr>
        <a:xfrm>
          <a:off x="5797882" y="1356751"/>
          <a:ext cx="2698292" cy="79185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nnabelle" panose="03000400000000000000" pitchFamily="66" charset="0"/>
            </a:rPr>
            <a:t>Общекультурное направление</a:t>
          </a:r>
          <a:endParaRPr lang="ru-RU" sz="1800" b="1" kern="1200" dirty="0">
            <a:solidFill>
              <a:schemeClr val="tx1"/>
            </a:solidFill>
            <a:latin typeface="Annabelle" panose="03000400000000000000" pitchFamily="66" charset="0"/>
          </a:endParaRPr>
        </a:p>
      </dsp:txBody>
      <dsp:txXfrm>
        <a:off x="6193038" y="1472716"/>
        <a:ext cx="1907980" cy="559928"/>
      </dsp:txXfrm>
    </dsp:sp>
    <dsp:sp modelId="{0EDC834B-98C7-4175-BB14-F5180EADC867}">
      <dsp:nvSpPr>
        <dsp:cNvPr id="0" name=""/>
        <dsp:cNvSpPr/>
      </dsp:nvSpPr>
      <dsp:spPr>
        <a:xfrm rot="1893471">
          <a:off x="5162705" y="3162718"/>
          <a:ext cx="905141" cy="29882"/>
        </a:xfrm>
        <a:custGeom>
          <a:avLst/>
          <a:gdLst/>
          <a:ahLst/>
          <a:cxnLst/>
          <a:rect l="0" t="0" r="0" b="0"/>
          <a:pathLst>
            <a:path>
              <a:moveTo>
                <a:pt x="0" y="14941"/>
              </a:moveTo>
              <a:lnTo>
                <a:pt x="905141" y="1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2647" y="3155031"/>
        <a:ext cx="45257" cy="45257"/>
      </dsp:txXfrm>
    </dsp:sp>
    <dsp:sp modelId="{63E0D72C-5EDD-499F-ABFF-98E2839ABDD2}">
      <dsp:nvSpPr>
        <dsp:cNvPr id="0" name=""/>
        <dsp:cNvSpPr/>
      </dsp:nvSpPr>
      <dsp:spPr>
        <a:xfrm>
          <a:off x="5149804" y="3372971"/>
          <a:ext cx="2974635" cy="86459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nnabelle" panose="03000400000000000000" pitchFamily="66" charset="0"/>
            </a:rPr>
            <a:t>Социальное направление</a:t>
          </a:r>
          <a:endParaRPr lang="ru-RU" sz="1800" b="1" kern="1200" dirty="0">
            <a:solidFill>
              <a:schemeClr val="tx1"/>
            </a:solidFill>
            <a:latin typeface="Annabelle" panose="03000400000000000000" pitchFamily="66" charset="0"/>
          </a:endParaRPr>
        </a:p>
      </dsp:txBody>
      <dsp:txXfrm>
        <a:off x="5585429" y="3499588"/>
        <a:ext cx="2103385" cy="611360"/>
      </dsp:txXfrm>
    </dsp:sp>
    <dsp:sp modelId="{40C7EC0D-7198-4317-BA58-B70EC6EEC3D4}">
      <dsp:nvSpPr>
        <dsp:cNvPr id="0" name=""/>
        <dsp:cNvSpPr/>
      </dsp:nvSpPr>
      <dsp:spPr>
        <a:xfrm rot="9428570">
          <a:off x="3176869" y="3025469"/>
          <a:ext cx="780194" cy="29882"/>
        </a:xfrm>
        <a:custGeom>
          <a:avLst/>
          <a:gdLst/>
          <a:ahLst/>
          <a:cxnLst/>
          <a:rect l="0" t="0" r="0" b="0"/>
          <a:pathLst>
            <a:path>
              <a:moveTo>
                <a:pt x="0" y="14941"/>
              </a:moveTo>
              <a:lnTo>
                <a:pt x="780194" y="1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47461" y="3020906"/>
        <a:ext cx="39009" cy="39009"/>
      </dsp:txXfrm>
    </dsp:sp>
    <dsp:sp modelId="{2A7BF2C5-7089-4FC9-8A1A-2A827942314C}">
      <dsp:nvSpPr>
        <dsp:cNvPr id="0" name=""/>
        <dsp:cNvSpPr/>
      </dsp:nvSpPr>
      <dsp:spPr>
        <a:xfrm>
          <a:off x="469279" y="3084941"/>
          <a:ext cx="3426993" cy="107791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Annabelle" panose="03000400000000000000" pitchFamily="66" charset="0"/>
            </a:rPr>
            <a:t>Общеинтеллектальное</a:t>
          </a:r>
          <a:r>
            <a:rPr lang="ru-RU" sz="1800" b="1" kern="1200" dirty="0" smtClean="0">
              <a:solidFill>
                <a:schemeClr val="tx1"/>
              </a:solidFill>
              <a:latin typeface="Annabelle" panose="03000400000000000000" pitchFamily="66" charset="0"/>
            </a:rPr>
            <a:t> направление</a:t>
          </a:r>
          <a:endParaRPr lang="ru-RU" sz="1800" b="1" kern="1200" dirty="0">
            <a:solidFill>
              <a:schemeClr val="tx1"/>
            </a:solidFill>
            <a:latin typeface="Annabelle" panose="03000400000000000000" pitchFamily="66" charset="0"/>
          </a:endParaRPr>
        </a:p>
      </dsp:txBody>
      <dsp:txXfrm>
        <a:off x="971151" y="3242797"/>
        <a:ext cx="2423249" cy="762198"/>
      </dsp:txXfrm>
    </dsp:sp>
    <dsp:sp modelId="{2EFFBB89-679C-4B99-B5C6-D8024756F78E}">
      <dsp:nvSpPr>
        <dsp:cNvPr id="0" name=""/>
        <dsp:cNvSpPr/>
      </dsp:nvSpPr>
      <dsp:spPr>
        <a:xfrm rot="11939190">
          <a:off x="3196193" y="2186625"/>
          <a:ext cx="681344" cy="29882"/>
        </a:xfrm>
        <a:custGeom>
          <a:avLst/>
          <a:gdLst/>
          <a:ahLst/>
          <a:cxnLst/>
          <a:rect l="0" t="0" r="0" b="0"/>
          <a:pathLst>
            <a:path>
              <a:moveTo>
                <a:pt x="0" y="14941"/>
              </a:moveTo>
              <a:lnTo>
                <a:pt x="681344" y="1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9832" y="2184532"/>
        <a:ext cx="34067" cy="34067"/>
      </dsp:txXfrm>
    </dsp:sp>
    <dsp:sp modelId="{6CC1E8C8-850C-4DB1-B559-4862BA79B5AE}">
      <dsp:nvSpPr>
        <dsp:cNvPr id="0" name=""/>
        <dsp:cNvSpPr/>
      </dsp:nvSpPr>
      <dsp:spPr>
        <a:xfrm>
          <a:off x="109240" y="1140736"/>
          <a:ext cx="3802145" cy="107119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nnabelle" panose="03000400000000000000" pitchFamily="66" charset="0"/>
            </a:rPr>
            <a:t>Духовно-нравственное направление</a:t>
          </a:r>
          <a:endParaRPr lang="ru-RU" sz="1800" b="1" kern="1200" dirty="0">
            <a:solidFill>
              <a:schemeClr val="tx1"/>
            </a:solidFill>
            <a:latin typeface="Annabelle" panose="03000400000000000000" pitchFamily="66" charset="0"/>
          </a:endParaRPr>
        </a:p>
      </dsp:txBody>
      <dsp:txXfrm>
        <a:off x="666051" y="1297609"/>
        <a:ext cx="2688523" cy="75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0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1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4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0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1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9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1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3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onchakovo.edu.27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фото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429684" cy="621510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entury" pitchFamily="18" charset="0"/>
              </a:rPr>
              <a:t>МУНИЦИПАЛЬНОЕ БЮДЖЕТНОЕ ОБЩЕОБРАЗОВАТЕЛЬНОЕ УЧРЕЖДЕНИЕ СРЕДНЯЯ ОБЩЕОБРАЗОВАТЕЛЬНАЯ ШКОЛА СЕЛЬСКОГО ПОСЕЛЕНИЯ «СЕЛО ЛОНЧАКОВО» БИКИНСКОГО МУНИЦИПАЛЬНОГО РАЙОН ХАБАРОВСКОГО КРАЯ</a:t>
            </a:r>
            <a:endParaRPr lang="ru-RU" sz="3200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Внеурочная деятельность </a:t>
            </a:r>
            <a:r>
              <a:rPr lang="ru-RU" sz="2000" dirty="0" smtClean="0">
                <a:latin typeface="Century" pitchFamily="18" charset="0"/>
              </a:rPr>
              <a:t>– это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основой образовательной программы начального, основного, среднего общего образования</a:t>
            </a:r>
            <a:endParaRPr lang="ru-RU" sz="2000" dirty="0">
              <a:latin typeface="Century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20650"/>
              </p:ext>
            </p:extLst>
          </p:nvPr>
        </p:nvGraphicFramePr>
        <p:xfrm>
          <a:off x="214282" y="2000240"/>
          <a:ext cx="8715436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иректор\Desktop\фото\2c66be5e-da33-4720-9310-cbe434541ba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376481" cy="3168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директор\Desktop\фото\fc14d638-46a1-4d3e-a7ac-fb3ad298a0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357554" cy="4476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642918"/>
            <a:ext cx="2925564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3474209"/>
            <a:ext cx="3132008" cy="302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7786" y="3643314"/>
            <a:ext cx="3048691" cy="2857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директор\Desktop\фото\16e0d3db-6fa7-4278-b251-cd27f225a8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214290"/>
            <a:ext cx="2548149" cy="2571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896042" cy="410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C:\Users\директор\Desktop\фото\fcc1abc0-c6e8-4698-9191-378c9fef5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92333"/>
            <a:ext cx="2411015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C:\Users\директор\Desktop\фото\9e3852e7-ba53-4db5-8970-07baca63563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2225849"/>
            <a:ext cx="4023535" cy="4071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фото\выпускной 9, 11 класс\материал на выпускной 11 класс\кабинеты, учителя\приемка школы 05.08.13\DSCF04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09120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иректор\Desktop\фото\4624b5c8-b213-4841-80ac-28018a8faa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877" y="305930"/>
            <a:ext cx="2446752" cy="32623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директор\Desktop\фото\0c44c6fa-3310-4a07-bc52-6439603c3d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589596" cy="34527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00504"/>
            <a:ext cx="2758896" cy="2668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4" name="Picture 6" descr="C:\Users\директор\Desktop\фото\c40822ea-e751-40b6-b067-dcb231a1722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929066"/>
            <a:ext cx="2196701" cy="2928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5" name="Picture 7" descr="C:\Users\директор\Desktop\фото\f893cce9-4eab-4269-bbd2-1b50cec70bb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6694" y="321425"/>
            <a:ext cx="2428892" cy="32385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6" name="Picture 8" descr="C:\Users\директор\Desktop\фото\39647123-1c71-4cc8-8356-d3fd308e99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857628"/>
            <a:ext cx="2089562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иректор\Desktop\фото\8f0b6928-f993-4758-a7fc-63fcd70b56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905" y="1268760"/>
            <a:ext cx="2214546" cy="393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31788"/>
            <a:ext cx="2721671" cy="247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8" name="AutoShape 6" descr="blob:https://web.whatsapp.com/8fd96f1b-e559-4f43-b564-655850df2e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Людмила\Desktop\фото\школа 2020\методическая неделя фервль 2020\урок географии Глобус 6 класс\20200122_125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2252263" cy="300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иректор\Desktop\фото\8fd96f1b-e559-4f43-b564-655850df2e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428604"/>
            <a:ext cx="258574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директор\Desktop\фото\cda586c1-39fb-4deb-9268-c931eb0434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1014" y="4056028"/>
            <a:ext cx="2706050" cy="266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2990" y="4293096"/>
            <a:ext cx="314725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" panose="02040604050505020304" pitchFamily="18" charset="0"/>
              </a:rPr>
              <a:t>Приглашаем к нам: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учителя русского языка и литературы – нагрузка 18 часов;</a:t>
            </a:r>
          </a:p>
          <a:p>
            <a:r>
              <a:rPr lang="ru-RU" dirty="0">
                <a:latin typeface="Century" panose="02040604050505020304" pitchFamily="18" charset="0"/>
              </a:rPr>
              <a:t>у</a:t>
            </a:r>
            <a:r>
              <a:rPr lang="ru-RU" dirty="0" smtClean="0">
                <a:latin typeface="Century" panose="02040604050505020304" pitchFamily="18" charset="0"/>
              </a:rPr>
              <a:t>чителя географии и биологии – нагрузка – 18 часов.</a:t>
            </a:r>
          </a:p>
          <a:p>
            <a:pPr marL="0" indent="0">
              <a:buNone/>
            </a:pPr>
            <a:r>
              <a:rPr lang="ru-RU" dirty="0" smtClean="0">
                <a:latin typeface="Century" panose="02040604050505020304" pitchFamily="18" charset="0"/>
              </a:rPr>
              <a:t>Для молодых специалистов создадим комфортные условия, поддержку и помощь.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5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44" y="980729"/>
            <a:ext cx="8229600" cy="518519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ДОБРО ПОЖАЛОВАТЬ В НАШУ ШКОЛУ!</a:t>
            </a:r>
            <a:endParaRPr lang="ru-RU" b="1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146" name="Picture 2" descr="C:\Users\Людмила\Desktop\фото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8870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http://lonchakovo.edu.27.ru/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5436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Century" pitchFamily="18" charset="0"/>
              </a:rPr>
              <a:t>             МБОУ СОШ сельского поселения «Село Лончаково» расположена в пограничном поселке на живописном берегу реки Уссури. Образованию в нашем селе насчитывается более 100 лет. В 1902 в селе Лончаково была построена церковь, при которой открылась церковно — приходская школа. В 2001 построено новое здание одиннадцатилетней школы. В сентябре 2021 года школа отметила юбилей школа – 20 лет.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фото\выпускной 9, 11 класс\материал на выпускной 11 класс\кабинеты, учителя\DSCF5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92488" cy="329436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фото\выпускной 9, 11 класс\материал на выпускной 11 класс\кабинеты, учителя\DSCF5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07" y="3789040"/>
            <a:ext cx="3576398" cy="2682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фото\выпускной 9, 11 класс\материал на выпускной 11 класс\кабинеты, учителя\DSCF5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840427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фото\выпускной 9, 11 класс\материал на выпускной 11 класс\кабинеты, учителя\DSCF5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672408" cy="275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" pitchFamily="18" charset="0"/>
              </a:rPr>
              <a:t>УЧАЩИЕСЯ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В школе обучается 131 человека</a:t>
            </a:r>
          </a:p>
          <a:p>
            <a:r>
              <a:rPr lang="ru-RU" dirty="0" smtClean="0">
                <a:latin typeface="Century" pitchFamily="18" charset="0"/>
              </a:rPr>
              <a:t> 1 ступень (1 – 4 классы) – 55 человек</a:t>
            </a:r>
          </a:p>
          <a:p>
            <a:r>
              <a:rPr lang="ru-RU" dirty="0" smtClean="0">
                <a:latin typeface="Century" pitchFamily="18" charset="0"/>
              </a:rPr>
              <a:t>2 ступень (5 – 9 классы) – 62 человека</a:t>
            </a:r>
          </a:p>
          <a:p>
            <a:r>
              <a:rPr lang="ru-RU" dirty="0" smtClean="0">
                <a:latin typeface="Century" pitchFamily="18" charset="0"/>
              </a:rPr>
              <a:t>3 ступень (10 – 11 классы) – 14 человек</a:t>
            </a:r>
          </a:p>
          <a:p>
            <a:endParaRPr lang="ru-RU" dirty="0" smtClean="0">
              <a:latin typeface="Century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Century" pitchFamily="18" charset="0"/>
              </a:rPr>
              <a:t>                В начальной школе реализуется программа «Начальная школа: ХХ</a:t>
            </a:r>
            <a:r>
              <a:rPr lang="en-US" dirty="0" smtClean="0">
                <a:latin typeface="Century" pitchFamily="18" charset="0"/>
              </a:rPr>
              <a:t>I</a:t>
            </a:r>
            <a:r>
              <a:rPr lang="ru-RU" dirty="0" smtClean="0">
                <a:latin typeface="Century" pitchFamily="18" charset="0"/>
              </a:rPr>
              <a:t> века».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entury" pitchFamily="18" charset="0"/>
              </a:rPr>
              <a:t>Сведения о педагогических кадрах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2576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latin typeface="Century" pitchFamily="18" charset="0"/>
              </a:rPr>
              <a:t>Педагогический коллектив – 20 человек</a:t>
            </a:r>
          </a:p>
          <a:p>
            <a:r>
              <a:rPr lang="ru-RU" dirty="0" smtClean="0">
                <a:latin typeface="Century" pitchFamily="18" charset="0"/>
              </a:rPr>
              <a:t>Учителя-выпускники нашей школы – 6 человек</a:t>
            </a:r>
          </a:p>
          <a:p>
            <a:r>
              <a:rPr lang="ru-RU" dirty="0" smtClean="0">
                <a:latin typeface="Century" pitchFamily="18" charset="0"/>
              </a:rPr>
              <a:t>Награждены грамотой Министерства образования РФ – 1 человек</a:t>
            </a:r>
          </a:p>
          <a:p>
            <a:r>
              <a:rPr lang="ru-RU" dirty="0" smtClean="0">
                <a:latin typeface="Century" pitchFamily="18" charset="0"/>
              </a:rPr>
              <a:t>Педагог-психолог – 1 человек</a:t>
            </a:r>
          </a:p>
          <a:p>
            <a:r>
              <a:rPr lang="ru-RU" dirty="0" smtClean="0">
                <a:latin typeface="Century" pitchFamily="18" charset="0"/>
              </a:rPr>
              <a:t>Социальный педагог – 1 человек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10242" name="Picture 2" descr="C:\Users\директор\Desktop\фото\47000f78-184e-4cf8-bc35-036ec6b428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014" y="1844824"/>
            <a:ext cx="3679960" cy="362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entury" pitchFamily="18" charset="0"/>
              </a:rPr>
              <a:t>Уникальность образовательного учреждения</a:t>
            </a:r>
            <a:endParaRPr lang="ru-RU" sz="28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2605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>
                <a:latin typeface="Century" pitchFamily="18" charset="0"/>
              </a:rPr>
              <a:t>Школа – призер краевого конкурса «Школа года».</a:t>
            </a:r>
          </a:p>
          <a:p>
            <a:pPr algn="just"/>
            <a:r>
              <a:rPr lang="ru-RU" sz="2800" dirty="0" smtClean="0">
                <a:latin typeface="Century" pitchFamily="18" charset="0"/>
              </a:rPr>
              <a:t>Школа – ежегодный победитель и призер муниципального конкурса «Охрана труда».</a:t>
            </a:r>
          </a:p>
          <a:p>
            <a:pPr algn="just"/>
            <a:r>
              <a:rPr lang="ru-RU" sz="2800" dirty="0" smtClean="0">
                <a:latin typeface="Century" pitchFamily="18" charset="0"/>
              </a:rPr>
              <a:t>Школа – ежегодный победитель и призер смотра-конкурса на лучшую образовательную организацию по подготовке к новому учебному году».</a:t>
            </a:r>
          </a:p>
          <a:p>
            <a:pPr algn="just"/>
            <a:r>
              <a:rPr lang="ru-RU" sz="2800" dirty="0" smtClean="0">
                <a:latin typeface="Century" pitchFamily="18" charset="0"/>
              </a:rPr>
              <a:t>На базе школы реализуется проект «Современная школа» - «Точка роста» естественнонаучного и технического профилей.</a:t>
            </a:r>
          </a:p>
          <a:p>
            <a:pPr algn="just"/>
            <a:r>
              <a:rPr lang="ru-RU" sz="2800" dirty="0" smtClean="0">
                <a:latin typeface="Century" pitchFamily="18" charset="0"/>
              </a:rPr>
              <a:t>В школе работают победители и призеры муниципального конкурса «Учитель года», а также участники краевого конкурса «Учитель года»</a:t>
            </a:r>
          </a:p>
          <a:p>
            <a:pPr algn="just">
              <a:buNone/>
            </a:pPr>
            <a:r>
              <a:rPr lang="ru-RU" sz="2800" dirty="0" smtClean="0">
                <a:latin typeface="Century" pitchFamily="18" charset="0"/>
              </a:rPr>
              <a:t>А еще в школе…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5626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Century" pitchFamily="18" charset="0"/>
              </a:rPr>
              <a:t>           Школа принимает участие в конкурса, смотрах, фестивалях различных уровней: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entury" pitchFamily="18" charset="0"/>
              </a:rPr>
              <a:t>Конкурсы чтецов - 1, 2, 3 места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entury" pitchFamily="18" charset="0"/>
              </a:rPr>
              <a:t>Конкурс электронных календарей «Мои питомцы» - 1 место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entury" pitchFamily="18" charset="0"/>
              </a:rPr>
              <a:t>Олимп возможностей – 1, 3 место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entury" pitchFamily="18" charset="0"/>
              </a:rPr>
              <a:t>Конкурс поделок «Новогодние каникулы» - 1 место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entury" pitchFamily="18" charset="0"/>
              </a:rPr>
              <a:t>Соревнования по самбо – победители краевых соревнований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" pitchFamily="18" charset="0"/>
              </a:rPr>
              <a:t>Наша школа – это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dirty="0" smtClean="0">
                <a:latin typeface="Century" panose="02040604050505020304" pitchFamily="18" charset="0"/>
              </a:rPr>
              <a:t>13 оборудованных кабинетов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1 компьютерный класс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Спортивный зал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Актовый зал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Библиотека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Музей 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Медицинский кабинет </a:t>
            </a:r>
            <a:endParaRPr lang="ru-RU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591187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Основная цель </a:t>
            </a:r>
          </a:p>
          <a:p>
            <a:pPr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учебно-воспитательного процесса школы: </a:t>
            </a:r>
          </a:p>
          <a:p>
            <a:pPr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воспитание доброжелательной, свободной, здоровой, интеллектуальной, творческой, </a:t>
            </a:r>
            <a:r>
              <a:rPr lang="ru-RU" dirty="0" err="1" smtClean="0">
                <a:latin typeface="Century" panose="02040604050505020304" pitchFamily="18" charset="0"/>
              </a:rPr>
              <a:t>самозначимой</a:t>
            </a:r>
            <a:r>
              <a:rPr lang="ru-RU" dirty="0" smtClean="0">
                <a:latin typeface="Century" panose="02040604050505020304" pitchFamily="18" charset="0"/>
              </a:rPr>
              <a:t>, </a:t>
            </a:r>
            <a:r>
              <a:rPr lang="ru-RU" dirty="0" err="1" smtClean="0">
                <a:latin typeface="Century" panose="02040604050505020304" pitchFamily="18" charset="0"/>
              </a:rPr>
              <a:t>конкурентноспособной</a:t>
            </a:r>
            <a:r>
              <a:rPr lang="ru-RU" dirty="0" smtClean="0">
                <a:latin typeface="Century" panose="02040604050505020304" pitchFamily="18" charset="0"/>
              </a:rPr>
              <a:t> личности, повседневное поведение которой основано на уважительном отношении ко всем людям, своей семье, своему селу, району, краю, стране, окружающей среде.</a:t>
            </a:r>
          </a:p>
          <a:p>
            <a:pPr algn="ctr">
              <a:buNone/>
            </a:pPr>
            <a:endParaRPr lang="ru-RU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237</TotalTime>
  <Words>412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6</vt:lpstr>
      <vt:lpstr>МУНИЦИПАЛЬНОЕ БЮДЖЕТНОЕ ОБЩЕОБРАЗОВАТЕЛЬНОЕ УЧРЕЖДЕНИЕ СРЕДНЯЯ ОБЩЕОБРАЗОВАТЕЛЬНАЯ ШКОЛА СЕЛЬСКОГО ПОСЕЛЕНИЯ «СЕЛО ЛОНЧАКОВО» БИКИНСКОГО МУНИЦИПАЛЬНОГО РАЙОН ХАБАРОВСКОГО КРАЯ</vt:lpstr>
      <vt:lpstr>http://lonchakovo.edu.27.ru/ </vt:lpstr>
      <vt:lpstr>Презентация PowerPoint</vt:lpstr>
      <vt:lpstr>УЧАЩИЕСЯ</vt:lpstr>
      <vt:lpstr>Сведения о педагогических кадрах</vt:lpstr>
      <vt:lpstr>Уникальность образовательного учреждения</vt:lpstr>
      <vt:lpstr>Презентация PowerPoint</vt:lpstr>
      <vt:lpstr>Наша школа – это </vt:lpstr>
      <vt:lpstr>Презентация PowerPoint</vt:lpstr>
      <vt:lpstr>Внеурочная деятельность – это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основой образовательной программы начального, основного, среднего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Людмила</cp:lastModifiedBy>
  <cp:revision>24</cp:revision>
  <dcterms:created xsi:type="dcterms:W3CDTF">2022-02-25T03:53:30Z</dcterms:created>
  <dcterms:modified xsi:type="dcterms:W3CDTF">2022-02-25T22:40:13Z</dcterms:modified>
</cp:coreProperties>
</file>