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5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7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9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29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6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022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5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62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7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0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1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6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0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4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5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5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E38B-4E46-41A7-BDF7-9E97EF20163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03C108-747A-49F9-8220-EE56B8985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8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970299"/>
            <a:ext cx="7766936" cy="1646302"/>
          </a:xfrm>
        </p:spPr>
        <p:txBody>
          <a:bodyPr/>
          <a:lstStyle/>
          <a:p>
            <a:r>
              <a:rPr lang="ru-RU" sz="2800" dirty="0" smtClean="0"/>
              <a:t>Школа находится в Солнечном районе. На расстоянии 42 км от </a:t>
            </a:r>
            <a:r>
              <a:rPr lang="ru-RU" sz="2800" dirty="0" err="1" smtClean="0"/>
              <a:t>г.Комсомольск</a:t>
            </a:r>
            <a:r>
              <a:rPr lang="ru-RU" sz="2800" dirty="0" smtClean="0"/>
              <a:t> – на- Амуре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471792"/>
            <a:ext cx="7766936" cy="6759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МБОУ СОШ </a:t>
            </a:r>
            <a:r>
              <a:rPr lang="ru-RU" sz="3600" dirty="0" err="1" smtClean="0"/>
              <a:t>п.Хурмули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7" y="124857"/>
            <a:ext cx="6688898" cy="422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2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Светлые просторные кабинеты, интерактивное оборудование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586"/>
            <a:ext cx="4073898" cy="305542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47" y="1943159"/>
            <a:ext cx="3820438" cy="293756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76" y="3481470"/>
            <a:ext cx="4226469" cy="31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школе работает центр «Точка роста» </a:t>
            </a:r>
            <a:r>
              <a:rPr lang="ru-RU" dirty="0" smtClean="0"/>
              <a:t>цифрового и </a:t>
            </a:r>
            <a:r>
              <a:rPr lang="ru-RU" dirty="0" err="1" smtClean="0"/>
              <a:t>гуманетарного</a:t>
            </a:r>
            <a:r>
              <a:rPr lang="ru-RU" dirty="0" smtClean="0"/>
              <a:t> профиля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13" y="2217200"/>
            <a:ext cx="4464398" cy="36825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82" y="2207386"/>
            <a:ext cx="4936329" cy="369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7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6874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Кабинет  </a:t>
            </a:r>
            <a:r>
              <a:rPr lang="ru-RU" dirty="0" smtClean="0"/>
              <a:t>информатики:10 </a:t>
            </a:r>
            <a:r>
              <a:rPr lang="ru-RU" dirty="0" smtClean="0"/>
              <a:t>компьютеров, 12 </a:t>
            </a:r>
            <a:r>
              <a:rPr lang="ru-RU" dirty="0" smtClean="0"/>
              <a:t>ноутбуков. Имеется локальная сеть. Ведётся </a:t>
            </a:r>
            <a:r>
              <a:rPr lang="ru-RU" dirty="0" smtClean="0"/>
              <a:t>проектная деятельность.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1" y="2215179"/>
            <a:ext cx="4378329" cy="328374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17" y="2217107"/>
            <a:ext cx="4634630" cy="338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0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Призеры в районном </a:t>
            </a:r>
            <a:r>
              <a:rPr lang="ru-RU" sz="2000" dirty="0" err="1" smtClean="0"/>
              <a:t>туристко</a:t>
            </a:r>
            <a:r>
              <a:rPr lang="ru-RU" sz="2000" dirty="0" smtClean="0"/>
              <a:t>-краеведческом соревновании 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1" y="1270000"/>
            <a:ext cx="5019602" cy="37529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23" y="2912771"/>
            <a:ext cx="4943852" cy="36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62451" cy="1320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Призеры районного этапа конкурса «Живая классика»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0" y="1791222"/>
            <a:ext cx="4320366" cy="42780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84" y="1803748"/>
            <a:ext cx="4961936" cy="40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06" y="231787"/>
            <a:ext cx="9121758" cy="1320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районном слете среди отрядов «</a:t>
            </a:r>
            <a:r>
              <a:rPr lang="ru-RU" sz="2000" dirty="0" err="1" smtClean="0"/>
              <a:t>Юнармия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призеры в номинациях «Лучшая строевая подготовка» и в интеллектуальной игре «Риск» 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4" y="2187884"/>
            <a:ext cx="5246498" cy="388143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t="7165" r="21708"/>
          <a:stretch/>
        </p:blipFill>
        <p:spPr>
          <a:xfrm>
            <a:off x="6741994" y="1552587"/>
            <a:ext cx="4848318" cy="51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83418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9" y="322997"/>
            <a:ext cx="6056573" cy="454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441</TotalTime>
  <Words>72</Words>
  <Application>Microsoft Office PowerPoint</Application>
  <PresentationFormat>Произвольный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Школа находится в Солнечном районе. На расстоянии 42 км от г.Комсомольск – на- Амуре </vt:lpstr>
      <vt:lpstr>Светлые просторные кабинеты, интерактивное оборудование </vt:lpstr>
      <vt:lpstr>В школе работает центр «Точка роста» цифрового и гуманетарного профиля</vt:lpstr>
      <vt:lpstr>Кабинет  информатики:10 компьютеров, 12 ноутбуков. Имеется локальная сеть. Ведётся проектная деятельность.</vt:lpstr>
      <vt:lpstr>Призеры в районном туристко-краеведческом соревновании  </vt:lpstr>
      <vt:lpstr>Призеры районного этапа конкурса «Живая классика»</vt:lpstr>
      <vt:lpstr>в районном слете среди отрядов «Юнармия» призеры в номинациях «Лучшая строевая подготовка» и в интеллектуальной игре «Риск»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a11</dc:creator>
  <cp:lastModifiedBy>1</cp:lastModifiedBy>
  <cp:revision>10</cp:revision>
  <dcterms:created xsi:type="dcterms:W3CDTF">2024-03-18T05:31:23Z</dcterms:created>
  <dcterms:modified xsi:type="dcterms:W3CDTF">2024-03-20T00:21:53Z</dcterms:modified>
</cp:coreProperties>
</file>