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1" r:id="rId6"/>
    <p:sldId id="262" r:id="rId7"/>
    <p:sldId id="272" r:id="rId8"/>
    <p:sldId id="264" r:id="rId9"/>
    <p:sldId id="265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E362C-233A-421F-85A9-7DB7A5B6D3C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3329C-418A-407A-8AFC-075F46066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2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3329C-418A-407A-8AFC-075F46066B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6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3329C-418A-407A-8AFC-075F46066BE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8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3329C-418A-407A-8AFC-075F46066BE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9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3329C-418A-407A-8AFC-075F46066B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1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3329C-418A-407A-8AFC-075F46066BE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51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7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924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444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2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916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953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09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65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7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48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9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08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27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8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27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0EA1E8-045E-46F2-8E7F-0A9EF43999E0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682777-B25D-4BEC-ACBA-EB26260C7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mailto:tayga28.kms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27" y="1345891"/>
            <a:ext cx="7906326" cy="42167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 rot="21102865">
            <a:off x="259551" y="464918"/>
            <a:ext cx="4113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СОШ №28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1782" y="5994399"/>
            <a:ext cx="486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Гор. Комсомольск-на-Амуре, ул. Охотская д.1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3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637" y="-127743"/>
            <a:ext cx="7885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это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педагогический состав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9" y="3298847"/>
            <a:ext cx="4742123" cy="3137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977">
            <a:off x="352392" y="902614"/>
            <a:ext cx="5491851" cy="3090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66" y="566948"/>
            <a:ext cx="7307735" cy="586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385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1" y="452399"/>
            <a:ext cx="7945196" cy="5958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00623" y="-148901"/>
            <a:ext cx="559800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едагогический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635">
            <a:off x="8316687" y="365313"/>
            <a:ext cx="3158516" cy="4736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251918" y="3945255"/>
            <a:ext cx="3288054" cy="2466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4709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4075" y="135255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69" y="695034"/>
            <a:ext cx="8622258" cy="5546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208" y="51801"/>
            <a:ext cx="790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 ну ездить на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Таёжку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Долго».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9336" y="1590417"/>
            <a:ext cx="54583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остановки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университет»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остановки «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Пос. Таёжный» –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минут.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0727" y="2452191"/>
            <a:ext cx="2802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ост. «16 школа» –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 минут.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6878" y="1537216"/>
            <a:ext cx="2824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ост. «Планета» – 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минута.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4697" y="3303720"/>
            <a:ext cx="2834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ост. «Орехова» – 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минуты.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86878" y="888124"/>
            <a:ext cx="2173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881" y="4572000"/>
            <a:ext cx="5363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Автобус № 10 отправляется от автовокзала: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6:13/6:23/6:43/6:58/7:13/7:28/7:38/7:58/8:13…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11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57225"/>
            <a:ext cx="4097597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Нам требуются педагоги по: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Английскому языку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Русскому языку!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Истории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Обществознанию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+ учитель начальных классов</a:t>
            </a: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(лучше два)</a:t>
            </a:r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75" y="782895"/>
            <a:ext cx="330090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С кем связаться:</a:t>
            </a:r>
          </a:p>
          <a:p>
            <a:endParaRPr lang="en-US" dirty="0" smtClean="0"/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Екатерина Андреевна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иректора по УВР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75" y="2075557"/>
            <a:ext cx="1952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+ 7 (914)422-96-25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29375" y="2559487"/>
            <a:ext cx="34323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 школы: (4217)52-71-69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tayga28.kms@mail.ru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Сайт: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http://s28-kms.ru/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VK: https://vk.com/public216893397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3875768"/>
            <a:ext cx="2655628" cy="1991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9522556" y="4000500"/>
            <a:ext cx="13500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ЖДЁМ!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12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431" y="726712"/>
            <a:ext cx="6465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Очень. Маленькая. Школа.</a:t>
            </a:r>
            <a:endParaRPr lang="ru-RU" sz="4000" b="1" u="sng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08" y="2818385"/>
            <a:ext cx="5365296" cy="2861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84611" y="1809505"/>
            <a:ext cx="333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кабинета начальных классов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74150" y="2156504"/>
            <a:ext cx="569635" cy="9262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82639" y="2113826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кабинет информатики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297105" y="2619633"/>
            <a:ext cx="269637" cy="8255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36302" y="1808446"/>
            <a:ext cx="317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кабинетов средних классов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7511723" y="2162336"/>
            <a:ext cx="1075948" cy="11385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63454" y="4059195"/>
            <a:ext cx="239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мастерская со всякими станками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7831762" y="4244573"/>
            <a:ext cx="735534" cy="74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83329" y="3430380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кабинет технологии, 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готовят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вкусняшки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7852269" y="3755262"/>
            <a:ext cx="51423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1571" y="5176565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Столовая 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актовый зал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720497" y="4853577"/>
            <a:ext cx="1018915" cy="3626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93288" y="4059195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Спортзал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1476439" y="3734528"/>
            <a:ext cx="154398" cy="3288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4611" y="4304189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(где-то там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47835" y="741266"/>
            <a:ext cx="295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Всю школу можно обойти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 минуты 34 секунды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12997" y="1359617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(я проверяла)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35604" y="4873388"/>
            <a:ext cx="3635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Миленький ремонт,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пластиковые окна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(почти везде уже),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компьютерная техника…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7831762" y="3108931"/>
            <a:ext cx="287401" cy="1031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49697" y="2720840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Библиотека, где много книжек 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Елена Владимировна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09848" y="1829784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Учительская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4224452" y="2260184"/>
            <a:ext cx="396101" cy="3341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04" y="515256"/>
            <a:ext cx="7915124" cy="5936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8" y="1534885"/>
            <a:ext cx="3367315" cy="2525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695">
            <a:off x="355690" y="3868056"/>
            <a:ext cx="3406020" cy="2554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49875" y="0"/>
            <a:ext cx="24176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Удобные </a:t>
            </a:r>
          </a:p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кабинеты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46" y="366483"/>
            <a:ext cx="3574143" cy="3574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419">
            <a:off x="6498319" y="2490484"/>
            <a:ext cx="5295299" cy="3971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1" y="998764"/>
            <a:ext cx="7323665" cy="5492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364343" y="12540"/>
            <a:ext cx="67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Экологичный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47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6525" y="848589"/>
            <a:ext cx="6934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очень маленькая школа…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225" y="1789077"/>
            <a:ext cx="6861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МОУ СОШ №28 обучается всего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352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347" y="2949650"/>
            <a:ext cx="14157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А – 22 чел.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Б – 23 чел.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А – 20 чел.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Б – 19 чел.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А – 28 чел.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Б – 30 чел.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А – 20 чел.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Б – 18 чел.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9322" y="2949650"/>
            <a:ext cx="14157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А – 20 чел.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Б – 22 чел.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А – 18 чел.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Б – 18 чел.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А – 20 чел.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Б – 19 чел.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30 чел.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25 чел.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3945" y="2400916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Классы – небольшие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4922" y="2459376"/>
            <a:ext cx="277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и 11 классов нет!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3068120"/>
            <a:ext cx="3883816" cy="291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215335" y="3126345"/>
            <a:ext cx="2156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выпускники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2021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745827" y="3198122"/>
            <a:ext cx="1095375" cy="9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54" y="3763347"/>
            <a:ext cx="2923868" cy="2192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236415" y="2491296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Обычный класс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4946318" y="2891406"/>
            <a:ext cx="2514" cy="7149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3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675" y="-89524"/>
            <a:ext cx="3656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ученики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1" y="4604898"/>
            <a:ext cx="2544197" cy="1696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3525">
            <a:off x="1022460" y="1252760"/>
            <a:ext cx="3536661" cy="3551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15">
            <a:off x="3396570" y="1092012"/>
            <a:ext cx="7674418" cy="4144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330">
            <a:off x="7201587" y="538828"/>
            <a:ext cx="4474312" cy="2580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028">
            <a:off x="7524299" y="3311793"/>
            <a:ext cx="4203876" cy="2802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03" y="3998212"/>
            <a:ext cx="3086872" cy="2315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708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675" y="-89524"/>
            <a:ext cx="4722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нет! Это не наши!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35477" y="6599672"/>
            <a:ext cx="32565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https</a:t>
            </a:r>
            <a:r>
              <a:rPr lang="en-US" sz="300" dirty="0"/>
              <a:t>:</a:t>
            </a:r>
            <a:r>
              <a:rPr lang="en-US" sz="700" dirty="0"/>
              <a:t>//churchfm316.com/let-no-one-despise-you-for-your-youth</a:t>
            </a:r>
            <a:r>
              <a:rPr lang="en-US" sz="1000" dirty="0"/>
              <a:t>/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81003" y="661989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https://heywownews.com/143605/Banda-podrostkov-v-Sibiri-postavila-deteiy-na-schetchik</a:t>
            </a:r>
            <a:r>
              <a:rPr lang="en-US" sz="900" dirty="0"/>
              <a:t>/</a:t>
            </a:r>
            <a:endParaRPr lang="ru-RU" sz="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83859" y="64052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https://onlinevologda.ru/news/incidents/cherepoveckij-shkolnik-posle-draki-na-uroke-fizkultury-popal-v-bolnicu</a:t>
            </a:r>
            <a:r>
              <a:rPr lang="en-US" sz="800" dirty="0"/>
              <a:t>/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587" y="6648868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smtClean="0"/>
              <a:t>https://www.slamdunk.ru/profile/85023-stoyakovi4/content/page/84/?type=cms_records_comment1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46278" y="6415282"/>
            <a:ext cx="189346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https</a:t>
            </a:r>
            <a:r>
              <a:rPr lang="en-US" sz="200" dirty="0"/>
              <a:t>://</a:t>
            </a:r>
            <a:r>
              <a:rPr lang="en-US" sz="700" dirty="0"/>
              <a:t>vogazeta.ru/articles/types/news?page=725</a:t>
            </a:r>
            <a:endParaRPr lang="ru-RU" sz="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1" y="4604898"/>
            <a:ext cx="2544197" cy="1696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3525">
            <a:off x="1022460" y="1252760"/>
            <a:ext cx="3536661" cy="3551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15">
            <a:off x="3396570" y="1092012"/>
            <a:ext cx="7674418" cy="4144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330">
            <a:off x="7201587" y="538828"/>
            <a:ext cx="4474312" cy="2580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028">
            <a:off x="7524299" y="3311793"/>
            <a:ext cx="4203876" cy="2802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03" y="3998212"/>
            <a:ext cx="3086872" cy="2315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0" y="6405219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https://www.1obl.ru/news/o-lyudyakh/lenta_do_pyati_tyisyach_rublej_budut_platit_roditeli_shkolnikov_oskorbivshix_uchitelej_html</a:t>
            </a:r>
            <a:r>
              <a:rPr lang="en-US" sz="1000" dirty="0"/>
              <a:t>/</a:t>
            </a:r>
            <a:endParaRPr lang="ru-RU" sz="10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01351" y="628425"/>
            <a:ext cx="10975652" cy="558700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68155" y="537679"/>
            <a:ext cx="11242045" cy="583400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23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4" y="638628"/>
            <a:ext cx="4310743" cy="3233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717" y="3336081"/>
            <a:ext cx="2764971" cy="2764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7" y="485900"/>
            <a:ext cx="3790172" cy="33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11" y="301234"/>
            <a:ext cx="3148055" cy="3056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7" y="2296102"/>
            <a:ext cx="4054671" cy="2838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46" y="3096595"/>
            <a:ext cx="4005943" cy="3004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467511"/>
            <a:ext cx="3209719" cy="172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902015" y="-87691"/>
            <a:ext cx="2948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наши!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19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264" y="-128815"/>
            <a:ext cx="2895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это наши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0" y="2888343"/>
            <a:ext cx="6198776" cy="3490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75" y="3595319"/>
            <a:ext cx="3512457" cy="2634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3" y="441185"/>
            <a:ext cx="3644586" cy="3644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72" y="678543"/>
            <a:ext cx="3634234" cy="5525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59" y="579071"/>
            <a:ext cx="3693892" cy="368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6343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322</TotalTime>
  <Words>408</Words>
  <Application>Microsoft Office PowerPoint</Application>
  <PresentationFormat>Широкоэкранный</PresentationFormat>
  <Paragraphs>113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dcterms:created xsi:type="dcterms:W3CDTF">2023-02-23T05:57:25Z</dcterms:created>
  <dcterms:modified xsi:type="dcterms:W3CDTF">2023-02-26T04:03:53Z</dcterms:modified>
</cp:coreProperties>
</file>