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8" r:id="rId3"/>
    <p:sldId id="257" r:id="rId4"/>
    <p:sldId id="279" r:id="rId5"/>
    <p:sldId id="261" r:id="rId6"/>
    <p:sldId id="278" r:id="rId7"/>
    <p:sldId id="281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80" r:id="rId21"/>
    <p:sldId id="276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МБОУ СОШ </a:t>
            </a:r>
            <a:r>
              <a:rPr lang="ru-RU" sz="28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пос. </a:t>
            </a:r>
            <a:r>
              <a:rPr lang="ru-RU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итовко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Татарницкая Наталья Анатольевна,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заместитель директора по учебно-воспитательной работе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секретарь\Desktop\МАКСИМЕЦ Н.Н\РОСОБРНАДЗОР 2021\ДОКУМЕНТЫ 2021\Фото СОШ Литовко\Фото начальной школы\начальная школа 1954 год построй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секретарь\Desktop\Фото  ПРЕЗЕНТАЦИЯ\IMG_20220224_1639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64451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39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Кабинет физики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секретарь\Desktop\Фото  ПРЕЗЕНТАЦИЯ\кабинет физ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4163"/>
            <a:ext cx="748883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53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Кабинет химии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секретарь\Desktop\Фото  ПРЕЗЕНТАЦИЯ\кабинет хим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4163"/>
            <a:ext cx="6912768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84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Кабинет информатики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секретарь\Desktop\Фото  ПРЕЗЕНТАЦИЯ\кабинет информит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4163"/>
            <a:ext cx="640871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637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Спортивный зал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секретарь\Desktop\Фото  ПРЕЗЕНТАЦИЯ\спортивный зал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3" y="1554163"/>
            <a:ext cx="804615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100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Тренажёрный зал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секретарь\Desktop\Фото  ПРЕЗЕНТАЦИЯ\тренажёрный знал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55272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988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Обеденный зал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секретарь\Desktop\Фото  ПРЕЗЕНТАЦИЯ\столов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01803"/>
            <a:ext cx="6768752" cy="447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915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Образовательная развивающая среда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секретарь\Desktop\Фото  ПРЕЗЕНТАЦИЯ\Образовательная развивающая среда\выставка подело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00200"/>
            <a:ext cx="35433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секретарь\Desktop\Фото  ПРЕЗЕНТАЦИЯ\Образовательная развивающая среда\школьная газет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82714"/>
            <a:ext cx="3672408" cy="472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551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Образовательная развивающая среда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секретарь\Desktop\Фото  ПРЕЗЕНТАЦИЯ\Образовательная развивающая среда\путешествие по звездному неб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851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Зона отдыха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секретарь\Desktop\Фото  ПРЕЗЕНТАЦИЯ\Образовательная развивающая среда\зона отдых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990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В мире английского языка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секретарь\Desktop\Фото  ПРЕЗЕНТАЦИЯ\Образовательная развивающая среда\в мире английского язы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2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СОШ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итовко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екретарь\Desktop\Фото  ПРЕЗЕНТАЦИЯ\открытие Центра  ТОЧКА РОСТ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27281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37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Празднование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секретарь\Desktop\Фото  ПРЕЗЕНТАЦИЯ\митинг в честь Дня Побед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4162"/>
            <a:ext cx="6624736" cy="468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02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нём защитника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течества!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секретарь\Desktop\Фото  ПРЕЗЕНТАЦИЯ\День 23 февраля в фой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518457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069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МБОУ СОШ </a:t>
            </a:r>
            <a:r>
              <a:rPr lang="ru-RU" sz="28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пос. </a:t>
            </a:r>
            <a:r>
              <a:rPr lang="ru-RU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итовко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srgbClr val="F0A22E"/>
              </a:buClr>
              <a:buNone/>
            </a:pPr>
            <a:r>
              <a:rPr lang="ru-RU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Приглашает</a:t>
            </a:r>
          </a:p>
          <a:p>
            <a:pPr marL="0" lvl="0" indent="0" algn="ctr">
              <a:buClr>
                <a:srgbClr val="F0A22E"/>
              </a:buClr>
              <a:buNone/>
            </a:pPr>
            <a:r>
              <a:rPr lang="ru-RU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на работу молодых специалистов:</a:t>
            </a:r>
          </a:p>
          <a:p>
            <a:pPr marL="0" lvl="0" indent="0" algn="ctr">
              <a:buClr>
                <a:srgbClr val="F0A22E"/>
              </a:buClr>
              <a:buNone/>
            </a:pPr>
            <a:endParaRPr lang="ru-RU" sz="1100" dirty="0">
              <a:solidFill>
                <a:srgbClr val="4E3B30"/>
              </a:solidFill>
            </a:endParaRPr>
          </a:p>
          <a:p>
            <a:pPr lvl="0">
              <a:buClr>
                <a:srgbClr val="F0A22E"/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Учителя русского языка и литературы, </a:t>
            </a:r>
          </a:p>
          <a:p>
            <a:pPr lvl="0">
              <a:buClr>
                <a:srgbClr val="F0A22E"/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Учителя математики.</a:t>
            </a:r>
          </a:p>
          <a:p>
            <a:pPr marL="0" lvl="0" indent="0">
              <a:buClr>
                <a:srgbClr val="F0A22E"/>
              </a:buClr>
              <a:buNone/>
            </a:pPr>
            <a:endParaRPr lang="ru-RU" dirty="0">
              <a:solidFill>
                <a:srgbClr val="4E3B3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72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едагогический коллектив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екретарь\Desktop\Фото  ПРЕЗЕНТАЦИЯ\коллектив педагого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5914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45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педагогах: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Администрация – 3 чел.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Учителей начальных классов – 4 чел.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Учителей предметников – 13 чел.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Педагог-организатор – 1 чел.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Социальный педагог – 1 чел.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Учитель-логопед – 1 чел.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Педагог-психолог – 1 чел.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едагог дополнительного образования – 1 чел.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Учителей высшей категории – 6 чел.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Учителей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категории – 5 чел.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Педагогов до 30 лет – 5 чел.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4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остав учащихся: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endParaRPr lang="ru-RU" b="1" dirty="0" smtClean="0"/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1-4 классы - 89 человек.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5-9 класс – 93 человека.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10-11 класс – 16 человек.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13 классов.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1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кабинет проектной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ентра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«точка роста»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секретарь\Desktop\Фото  ПРЕЗЕНТАЦИЯ\кабинет проектной деятельности Центра ТОЧКА РОСТА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88840"/>
            <a:ext cx="3464337" cy="425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секретарь\Desktop\Фото  ПРЕЗЕНТАЦИЯ\кабинет проектной деятельности Центра ТОЧКА РОС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88840"/>
            <a:ext cx="439248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04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кабинет цифровых и гуманитарных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компетенций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ентра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точка роста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секретарь\Desktop\Фото  ПРЕЗЕНТАЦИЯ\кабинет цифровых и гуманитарных компетенц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71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чебные кабинеты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5816" y="1484784"/>
            <a:ext cx="6075784" cy="48398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Кабинет математики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екретарь\Desktop\Фото  ПРЕЗЕНТАЦИЯ\кабинет математи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05678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89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Кабинет русского языка и литературы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секретарь\Desktop\Фото  ПРЕЗЕНТАЦИЯ\кабинет русского языка и литерату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88832" cy="441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457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</TotalTime>
  <Words>203</Words>
  <Application>Microsoft Office PowerPoint</Application>
  <PresentationFormat>Экран (4:3)</PresentationFormat>
  <Paragraphs>51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МБОУ СОШ пос. Литовко</vt:lpstr>
      <vt:lpstr>МБОУ СОШ пос. Литовко</vt:lpstr>
      <vt:lpstr>Педагогический коллектив</vt:lpstr>
      <vt:lpstr>О педагогах:</vt:lpstr>
      <vt:lpstr>Состав учащихся:</vt:lpstr>
      <vt:lpstr>кабинет проектной деятельности Центра «точка роста» </vt:lpstr>
      <vt:lpstr>кабинет цифровых и гуманитарных компетенций Центра «точка роста»</vt:lpstr>
      <vt:lpstr>Учебные кабинеты</vt:lpstr>
      <vt:lpstr>Кабинет русского языка и литературы</vt:lpstr>
      <vt:lpstr>Кабинет физики</vt:lpstr>
      <vt:lpstr>Кабинет химии</vt:lpstr>
      <vt:lpstr>Кабинет информатики</vt:lpstr>
      <vt:lpstr>Спортивный зал</vt:lpstr>
      <vt:lpstr>Тренажёрный зал</vt:lpstr>
      <vt:lpstr>Обеденный зал</vt:lpstr>
      <vt:lpstr>Образовательная развивающая среда</vt:lpstr>
      <vt:lpstr>Образовательная развивающая среда</vt:lpstr>
      <vt:lpstr>Зона отдыха</vt:lpstr>
      <vt:lpstr>                 В мире английского языка</vt:lpstr>
      <vt:lpstr>Празднование дня победы</vt:lpstr>
      <vt:lpstr>С Днём защитника Отечества!</vt:lpstr>
      <vt:lpstr>МБОУ СОШ пос. Литовко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секретарь</dc:creator>
  <cp:lastModifiedBy>секретарь</cp:lastModifiedBy>
  <cp:revision>36</cp:revision>
  <dcterms:created xsi:type="dcterms:W3CDTF">2022-02-24T05:19:09Z</dcterms:created>
  <dcterms:modified xsi:type="dcterms:W3CDTF">2022-02-24T06:54:23Z</dcterms:modified>
</cp:coreProperties>
</file>