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31A0-A6B5-424A-8B55-C815A273C865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7279-2689-4750-AC4A-934687D0F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62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31A0-A6B5-424A-8B55-C815A273C865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7279-2689-4750-AC4A-934687D0F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01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31A0-A6B5-424A-8B55-C815A273C865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7279-2689-4750-AC4A-934687D0F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33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31A0-A6B5-424A-8B55-C815A273C865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7279-2689-4750-AC4A-934687D0F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07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31A0-A6B5-424A-8B55-C815A273C865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7279-2689-4750-AC4A-934687D0F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04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31A0-A6B5-424A-8B55-C815A273C865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7279-2689-4750-AC4A-934687D0F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32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31A0-A6B5-424A-8B55-C815A273C865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7279-2689-4750-AC4A-934687D0F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09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31A0-A6B5-424A-8B55-C815A273C865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7279-2689-4750-AC4A-934687D0F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24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31A0-A6B5-424A-8B55-C815A273C865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7279-2689-4750-AC4A-934687D0F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86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31A0-A6B5-424A-8B55-C815A273C865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7279-2689-4750-AC4A-934687D0F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54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31A0-A6B5-424A-8B55-C815A273C865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7279-2689-4750-AC4A-934687D0F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93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831A0-A6B5-424A-8B55-C815A273C865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7279-2689-4750-AC4A-934687D0F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58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idopinglearninghub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idopinglearninghub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714202"/>
          </a:xfrm>
        </p:spPr>
        <p:txBody>
          <a:bodyPr>
            <a:normAutofit fontScale="90000"/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Антидопинговое пособие</a:t>
            </a:r>
            <a:b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FISU-WADA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126711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0272" y="2967335"/>
            <a:ext cx="6803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99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36712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  Образовательные </a:t>
            </a:r>
            <a:r>
              <a:rPr lang="ru-RU" sz="2000" dirty="0">
                <a:solidFill>
                  <a:srgbClr val="002060"/>
                </a:solidFill>
              </a:rPr>
              <a:t>программы – важнейшее стратегическое направление </a:t>
            </a:r>
            <a:r>
              <a:rPr lang="ru-RU" sz="2000" dirty="0" smtClean="0">
                <a:solidFill>
                  <a:srgbClr val="002060"/>
                </a:solidFill>
              </a:rPr>
              <a:t>в деятельности </a:t>
            </a:r>
            <a:r>
              <a:rPr lang="ru-RU" sz="2000" dirty="0">
                <a:solidFill>
                  <a:srgbClr val="002060"/>
                </a:solidFill>
              </a:rPr>
              <a:t>ВАДА. Во главу угла данного </a:t>
            </a:r>
            <a:r>
              <a:rPr lang="ru-RU" sz="2000" dirty="0" smtClean="0">
                <a:solidFill>
                  <a:srgbClr val="002060"/>
                </a:solidFill>
              </a:rPr>
              <a:t>направления </a:t>
            </a:r>
            <a:r>
              <a:rPr lang="ru-RU" sz="2000" dirty="0">
                <a:solidFill>
                  <a:srgbClr val="002060"/>
                </a:solidFill>
              </a:rPr>
              <a:t>поставлена </a:t>
            </a:r>
            <a:r>
              <a:rPr lang="ru-RU" sz="2000" dirty="0" smtClean="0">
                <a:solidFill>
                  <a:srgbClr val="002060"/>
                </a:solidFill>
              </a:rPr>
              <a:t>борьба с </a:t>
            </a:r>
            <a:r>
              <a:rPr lang="ru-RU" sz="2000" dirty="0">
                <a:solidFill>
                  <a:srgbClr val="002060"/>
                </a:solidFill>
              </a:rPr>
              <a:t>допингом в спорте в долгосрочной перспективе.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  Различные исследования доказали</a:t>
            </a:r>
            <a:r>
              <a:rPr lang="ru-RU" sz="2000" dirty="0">
                <a:solidFill>
                  <a:srgbClr val="002060"/>
                </a:solidFill>
              </a:rPr>
              <a:t>, что применение допинга оказывает </a:t>
            </a:r>
            <a:r>
              <a:rPr lang="ru-RU" sz="2000" dirty="0" smtClean="0">
                <a:solidFill>
                  <a:srgbClr val="002060"/>
                </a:solidFill>
              </a:rPr>
              <a:t>весьма значительное </a:t>
            </a:r>
            <a:r>
              <a:rPr lang="ru-RU" sz="2000" dirty="0">
                <a:solidFill>
                  <a:srgbClr val="002060"/>
                </a:solidFill>
              </a:rPr>
              <a:t>влияние на поведение спортсмена.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  Руководство предназначено для высших учебных заведений, задача </a:t>
            </a:r>
            <a:r>
              <a:rPr lang="ru-RU" sz="2000" dirty="0">
                <a:solidFill>
                  <a:srgbClr val="002060"/>
                </a:solidFill>
              </a:rPr>
              <a:t>которых — ознакомить </a:t>
            </a:r>
            <a:r>
              <a:rPr lang="ru-RU" sz="2000" dirty="0" smtClean="0">
                <a:solidFill>
                  <a:srgbClr val="002060"/>
                </a:solidFill>
              </a:rPr>
              <a:t>студентов </a:t>
            </a:r>
            <a:r>
              <a:rPr lang="ru-RU" sz="2000" dirty="0">
                <a:solidFill>
                  <a:srgbClr val="002060"/>
                </a:solidFill>
              </a:rPr>
              <a:t>с фактами и угрозами, связанными </a:t>
            </a:r>
            <a:r>
              <a:rPr lang="ru-RU" sz="2000" dirty="0" smtClean="0">
                <a:solidFill>
                  <a:srgbClr val="002060"/>
                </a:solidFill>
              </a:rPr>
              <a:t>с допингом</a:t>
            </a:r>
            <a:r>
              <a:rPr lang="ru-RU" sz="2000" dirty="0">
                <a:solidFill>
                  <a:srgbClr val="002060"/>
                </a:solidFill>
              </a:rPr>
              <a:t>, подсказать правильные решения и оказать своевременную </a:t>
            </a:r>
            <a:r>
              <a:rPr lang="ru-RU" sz="2000" dirty="0" smtClean="0">
                <a:solidFill>
                  <a:srgbClr val="002060"/>
                </a:solidFill>
              </a:rPr>
              <a:t>помощь.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Международная  федерация </a:t>
            </a:r>
            <a:r>
              <a:rPr lang="ru-RU" sz="2000" dirty="0">
                <a:solidFill>
                  <a:srgbClr val="002060"/>
                </a:solidFill>
              </a:rPr>
              <a:t>студенческого спорта (ФИСУ/ </a:t>
            </a:r>
            <a:r>
              <a:rPr lang="ru-RU" sz="2000" dirty="0" smtClean="0">
                <a:solidFill>
                  <a:srgbClr val="002060"/>
                </a:solidFill>
              </a:rPr>
              <a:t>FISU)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активно сотрудничает с</a:t>
            </a:r>
            <a:r>
              <a:rPr lang="ru-RU" sz="2000" dirty="0">
                <a:solidFill>
                  <a:srgbClr val="002060"/>
                </a:solidFill>
              </a:rPr>
              <a:t>о</a:t>
            </a:r>
            <a:r>
              <a:rPr lang="ru-RU" sz="2000" dirty="0" smtClean="0">
                <a:solidFill>
                  <a:srgbClr val="002060"/>
                </a:solidFill>
              </a:rPr>
              <a:t> Всемирным антидопинговым агентством.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  Данный </a:t>
            </a:r>
            <a:r>
              <a:rPr lang="ru-RU" sz="2000" dirty="0">
                <a:solidFill>
                  <a:srgbClr val="002060"/>
                </a:solidFill>
              </a:rPr>
              <a:t>проект был включен в программу наследия Универсиады-2015, что </a:t>
            </a:r>
            <a:r>
              <a:rPr lang="ru-RU" sz="2000" dirty="0" smtClean="0">
                <a:solidFill>
                  <a:srgbClr val="002060"/>
                </a:solidFill>
              </a:rPr>
              <a:t>является </a:t>
            </a:r>
            <a:r>
              <a:rPr lang="ru-RU" sz="2000" dirty="0">
                <a:solidFill>
                  <a:srgbClr val="002060"/>
                </a:solidFill>
              </a:rPr>
              <a:t>очень важной инициативой в борьбе с допингом.</a:t>
            </a:r>
          </a:p>
        </p:txBody>
      </p:sp>
    </p:spTree>
    <p:extLst>
      <p:ext uri="{BB962C8B-B14F-4D97-AF65-F5344CB8AC3E}">
        <p14:creationId xmlns:p14="http://schemas.microsoft.com/office/powerpoint/2010/main" xmlns="" val="14915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36712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ФИСУ и Всемирное антидопинговое агентство </a:t>
            </a:r>
            <a:r>
              <a:rPr lang="ru-RU" sz="2400" dirty="0">
                <a:solidFill>
                  <a:srgbClr val="002060"/>
                </a:solidFill>
              </a:rPr>
              <a:t>(ВАДА), </a:t>
            </a:r>
            <a:r>
              <a:rPr lang="ru-RU" sz="2400" dirty="0" smtClean="0">
                <a:solidFill>
                  <a:srgbClr val="002060"/>
                </a:solidFill>
              </a:rPr>
              <a:t>инициировали разработку электронного </a:t>
            </a:r>
            <a:r>
              <a:rPr lang="ru-RU" sz="2400" dirty="0">
                <a:solidFill>
                  <a:srgbClr val="002060"/>
                </a:solidFill>
              </a:rPr>
              <a:t>руководства и сопутствующих материалов, для </a:t>
            </a:r>
            <a:r>
              <a:rPr lang="ru-RU" sz="2400" dirty="0" smtClean="0">
                <a:solidFill>
                  <a:srgbClr val="002060"/>
                </a:solidFill>
              </a:rPr>
              <a:t>дальнейшего распространения </a:t>
            </a:r>
            <a:r>
              <a:rPr lang="ru-RU" sz="2400" dirty="0">
                <a:solidFill>
                  <a:srgbClr val="002060"/>
                </a:solidFill>
              </a:rPr>
              <a:t>данных материалов по университетам всего мира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Цель данного проекта </a:t>
            </a:r>
            <a:r>
              <a:rPr lang="ru-RU" sz="2400" dirty="0">
                <a:solidFill>
                  <a:srgbClr val="002060"/>
                </a:solidFill>
              </a:rPr>
              <a:t>– предостеречь молодых спортсменов и рассказать им об опасностях допинга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15 </a:t>
            </a:r>
            <a:r>
              <a:rPr lang="ru-RU" sz="2400" b="1" dirty="0">
                <a:solidFill>
                  <a:srgbClr val="002060"/>
                </a:solidFill>
              </a:rPr>
              <a:t>ноября 2013 года </a:t>
            </a:r>
            <a:r>
              <a:rPr lang="ru-RU" sz="2400" dirty="0">
                <a:solidFill>
                  <a:srgbClr val="002060"/>
                </a:solidFill>
              </a:rPr>
              <a:t>мировые спортивные и правительственные </a:t>
            </a:r>
            <a:r>
              <a:rPr lang="ru-RU" sz="2400" dirty="0" smtClean="0">
                <a:solidFill>
                  <a:srgbClr val="002060"/>
                </a:solidFill>
              </a:rPr>
              <a:t>организации подтвердили </a:t>
            </a:r>
            <a:r>
              <a:rPr lang="ru-RU" sz="2400" dirty="0">
                <a:solidFill>
                  <a:srgbClr val="002060"/>
                </a:solidFill>
              </a:rPr>
              <a:t>свою приверженность борьбе с допингом.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1 </a:t>
            </a:r>
            <a:r>
              <a:rPr lang="ru-RU" sz="2400" b="1" dirty="0">
                <a:solidFill>
                  <a:srgbClr val="002060"/>
                </a:solidFill>
              </a:rPr>
              <a:t>января 2015 </a:t>
            </a:r>
            <a:r>
              <a:rPr lang="ru-RU" sz="2400" b="1" dirty="0" smtClean="0">
                <a:solidFill>
                  <a:srgbClr val="002060"/>
                </a:solidFill>
              </a:rPr>
              <a:t>года </a:t>
            </a:r>
            <a:r>
              <a:rPr lang="ru-RU" sz="2400" dirty="0" smtClean="0">
                <a:solidFill>
                  <a:srgbClr val="002060"/>
                </a:solidFill>
              </a:rPr>
              <a:t>вступил </a:t>
            </a:r>
            <a:r>
              <a:rPr lang="ru-RU" sz="2400" dirty="0">
                <a:solidFill>
                  <a:srgbClr val="002060"/>
                </a:solidFill>
              </a:rPr>
              <a:t>в силу КОДЕКС 2015, принятый в Йоханнесбурге, на ряду с </a:t>
            </a:r>
            <a:r>
              <a:rPr lang="ru-RU" sz="2400" dirty="0" smtClean="0">
                <a:solidFill>
                  <a:srgbClr val="002060"/>
                </a:solidFill>
              </a:rPr>
              <a:t>резолюцией </a:t>
            </a:r>
            <a:r>
              <a:rPr lang="ru-RU" sz="2400" dirty="0">
                <a:solidFill>
                  <a:srgbClr val="002060"/>
                </a:solidFill>
              </a:rPr>
              <a:t>и новыми стандартами по борьбе с допингом в спорте.</a:t>
            </a:r>
          </a:p>
        </p:txBody>
      </p:sp>
    </p:spTree>
    <p:extLst>
      <p:ext uri="{BB962C8B-B14F-4D97-AF65-F5344CB8AC3E}">
        <p14:creationId xmlns:p14="http://schemas.microsoft.com/office/powerpoint/2010/main" xmlns="" val="86435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124744"/>
            <a:ext cx="770485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Инструкция по скачиванию антидопингового пособия </a:t>
            </a:r>
          </a:p>
          <a:p>
            <a:pPr algn="just"/>
            <a:endParaRPr lang="ru-RU" sz="4000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Свежие версии данного руководства и сопутствующие материалы КОДЕКСА 2015 доступны на сайте </a:t>
            </a:r>
            <a:r>
              <a:rPr lang="ru-RU" sz="4000" dirty="0" smtClean="0">
                <a:solidFill>
                  <a:srgbClr val="002060"/>
                </a:solidFill>
                <a:hlinkClick r:id="rId2"/>
              </a:rPr>
              <a:t>www.antidopinglearninghub.org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199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Шаг первый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Заходите на сайт по данной ссылке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  <a:hlinkClick r:id="rId2"/>
              </a:rPr>
              <a:t>www.antidopinglearninghub.org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  <a:endParaRPr lang="ru-RU" sz="40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995936" y="2348880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81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Шаг второй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Заходите по данной ссылке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4503" y="1268760"/>
            <a:ext cx="4702297" cy="4547056"/>
          </a:xfrm>
        </p:spPr>
      </p:pic>
      <p:sp>
        <p:nvSpPr>
          <p:cNvPr id="9" name="Стрелка вправо 8"/>
          <p:cNvSpPr/>
          <p:nvPr/>
        </p:nvSpPr>
        <p:spPr>
          <a:xfrm>
            <a:off x="2339752" y="5411331"/>
            <a:ext cx="151216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54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Шаг третий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Выбираете из меню русский язык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en-US" b="1" dirty="0" smtClean="0">
                <a:solidFill>
                  <a:srgbClr val="002060"/>
                </a:solidFill>
              </a:rPr>
              <a:t>Russian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169" y="1412776"/>
            <a:ext cx="4633631" cy="4343089"/>
          </a:xfrm>
        </p:spPr>
      </p:pic>
      <p:sp>
        <p:nvSpPr>
          <p:cNvPr id="6" name="Стрелка вправо 5"/>
          <p:cNvSpPr/>
          <p:nvPr/>
        </p:nvSpPr>
        <p:spPr>
          <a:xfrm>
            <a:off x="2840312" y="4777728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21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Шаг четвертый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Выбираете картинку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en-US" b="1" dirty="0" smtClean="0">
                <a:solidFill>
                  <a:srgbClr val="002060"/>
                </a:solidFill>
              </a:rPr>
              <a:t>Anti-doping textbook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340768"/>
            <a:ext cx="5050904" cy="4604665"/>
          </a:xfrm>
        </p:spPr>
      </p:pic>
      <p:sp>
        <p:nvSpPr>
          <p:cNvPr id="6" name="Стрелка вправо 5"/>
          <p:cNvSpPr/>
          <p:nvPr/>
        </p:nvSpPr>
        <p:spPr>
          <a:xfrm>
            <a:off x="2555776" y="4293096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09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Шаг пятый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248472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Выбираете поле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en-US" b="1" dirty="0" smtClean="0">
                <a:solidFill>
                  <a:srgbClr val="002060"/>
                </a:solidFill>
              </a:rPr>
              <a:t>YOU NEED TO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REGISTER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Заполняете все поля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Ставите знак согласия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Нажимаете поле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«</a:t>
            </a:r>
            <a:r>
              <a:rPr lang="en-US" b="1" dirty="0" smtClean="0">
                <a:solidFill>
                  <a:srgbClr val="002060"/>
                </a:solidFill>
              </a:rPr>
              <a:t>REGISTER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412776"/>
            <a:ext cx="4474840" cy="4613843"/>
          </a:xfrm>
        </p:spPr>
      </p:pic>
    </p:spTree>
    <p:extLst>
      <p:ext uri="{BB962C8B-B14F-4D97-AF65-F5344CB8AC3E}">
        <p14:creationId xmlns:p14="http://schemas.microsoft.com/office/powerpoint/2010/main" xmlns="" val="936988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274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Антидопинговое пособие FISU-WADA</vt:lpstr>
      <vt:lpstr>Слайд 2</vt:lpstr>
      <vt:lpstr>Слайд 3</vt:lpstr>
      <vt:lpstr>Слайд 4</vt:lpstr>
      <vt:lpstr>Шаг первый</vt:lpstr>
      <vt:lpstr>Шаг второй</vt:lpstr>
      <vt:lpstr>Шаг третий</vt:lpstr>
      <vt:lpstr>Шаг четвертый</vt:lpstr>
      <vt:lpstr>Шаг пятый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Антидопинговое пособие</dc:title>
  <dc:creator>Ирина Прасканова</dc:creator>
  <cp:lastModifiedBy>Палыгина Анна Викторовна</cp:lastModifiedBy>
  <cp:revision>11</cp:revision>
  <dcterms:created xsi:type="dcterms:W3CDTF">2016-05-31T14:58:26Z</dcterms:created>
  <dcterms:modified xsi:type="dcterms:W3CDTF">2016-07-12T23:12:12Z</dcterms:modified>
</cp:coreProperties>
</file>