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harp.khv.eduru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choolharp@mail.r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мГПГУ\1613708792_64-p-foni-dlya-prezentatsii-krasivie-nezhnie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6858000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9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Школа- не здание, не кабинеты, не образцово- наглядная агитация. </a:t>
            </a:r>
            <a:br>
              <a:rPr lang="ru-RU" sz="49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Школа –это возвышенный дух, мечта, идея, которые увлекают сразу троих – учителя, ребёнка, родителя…»</a:t>
            </a:r>
            <a:br>
              <a:rPr lang="ru-RU" sz="49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А.А. Захарченко народный учитель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АмГПГУ\image115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229600" cy="2592288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Алло, мы ищем молодых специалистов!</a:t>
            </a:r>
            <a:endParaRPr lang="ru-RU" sz="6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АмГПГУ\image115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712" y="260648"/>
            <a:ext cx="8507288" cy="223224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 МБОУ СОШ п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 Харпичан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(Солнечный район)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требуются: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924944"/>
            <a:ext cx="91440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русского языка и литературы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математики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Логопед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английского и французского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языка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(все вакансии под программу «Сберегательный капитал»)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АмГПГУ\image115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Плюсы работы у нас: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5328592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окончанию 3-х лет – получение Сберегательного капитала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Ежемесячно +35% к заработной плате , для молодого специалиста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работу в сельской местности +25%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з.п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Вы из Солнечного района, при поступлении на работу, Северный коэффициент = ½  (его не нужно зарабатывать)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Единовременная  выплата для м.с. = 8-ми окладам.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АмГПГУ\image115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находимся в пригороде, всего в 93-х км от г. Комсомольск-на-Амуре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Предоставляем на Ваш выбор, благоустроенное жилье или дом с печным отоплением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коммунальные услуги оплачиваются  работодателем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в проекте «Точка роста»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Дружный и  молодой коллектив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Методическая помощь и участие в районной школе «Молодого учителя»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Интересная, активная жизнь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АмГПГУ\image115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АмГПГУ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60843" cy="3945632"/>
          </a:xfrm>
          <a:prstGeom prst="rect">
            <a:avLst/>
          </a:prstGeom>
          <a:noFill/>
        </p:spPr>
      </p:pic>
      <p:pic>
        <p:nvPicPr>
          <p:cNvPr id="3075" name="Picture 3" descr="C:\Users\User\Desktop\АмГПГУ\_avatar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988840"/>
            <a:ext cx="2664296" cy="2664296"/>
          </a:xfrm>
          <a:prstGeom prst="rect">
            <a:avLst/>
          </a:prstGeom>
          <a:noFill/>
        </p:spPr>
      </p:pic>
      <p:pic>
        <p:nvPicPr>
          <p:cNvPr id="3076" name="Picture 4" descr="C:\Users\User\Desktop\АмГПГУ\IMG-20191108-WA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5112" y="0"/>
            <a:ext cx="5668888" cy="4251666"/>
          </a:xfrm>
          <a:prstGeom prst="rect">
            <a:avLst/>
          </a:prstGeom>
          <a:noFill/>
        </p:spPr>
      </p:pic>
      <p:pic>
        <p:nvPicPr>
          <p:cNvPr id="3077" name="Picture 5" descr="C:\Users\User\Desktop\АмГПГУ\Listaya_knizhny_e_stranicy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92388"/>
            <a:ext cx="5020816" cy="3765612"/>
          </a:xfrm>
          <a:prstGeom prst="rect">
            <a:avLst/>
          </a:prstGeom>
          <a:noFill/>
        </p:spPr>
      </p:pic>
      <p:pic>
        <p:nvPicPr>
          <p:cNvPr id="3078" name="Picture 6" descr="C:\Users\User\Desktop\АмГПГУ\image_image_50604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25664" y="2043758"/>
            <a:ext cx="6418336" cy="4814242"/>
          </a:xfrm>
          <a:prstGeom prst="rect">
            <a:avLst/>
          </a:prstGeom>
          <a:noFill/>
        </p:spPr>
      </p:pic>
      <p:pic>
        <p:nvPicPr>
          <p:cNvPr id="3079" name="Picture 7" descr="C:\Users\User\Desktop\АмГПГУ\IMG-20201013-WA00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0"/>
            <a:ext cx="4680012" cy="6240016"/>
          </a:xfrm>
          <a:prstGeom prst="rect">
            <a:avLst/>
          </a:prstGeom>
          <a:noFill/>
        </p:spPr>
      </p:pic>
      <p:pic>
        <p:nvPicPr>
          <p:cNvPr id="3080" name="Picture 8" descr="C:\Users\User\Desktop\АмГПГУ\HuSQnzhW1byJr5jezvF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3543385"/>
            <a:ext cx="5066928" cy="33146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АмГПГУ\image115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157592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контакты: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Телеграмм: </a:t>
            </a:r>
          </a:p>
          <a:p>
            <a:pPr algn="ctr">
              <a:buNone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https://t.me/schoolharp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http://schoolharp.khv.eduru.ru/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:schoolharp@mail.ru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Алейник Ксения Владимировна 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89144217549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телефон заместителя директора по УР</a:t>
            </a:r>
          </a:p>
          <a:p>
            <a:pPr algn="ctr"/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АмГПГУ\image115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Мы ждём именно тебя!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АмГПГУ\image115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199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«Школа- не здание, не кабинеты, не образцово- наглядная агитация.  Школа –это возвышенный дух, мечта, идея, которые увлекают сразу троих – учителя, ребёнка, родителя…»  А.А. Захарченко народный учитель</vt:lpstr>
      <vt:lpstr>Алло, мы ищем молодых специалистов!</vt:lpstr>
      <vt:lpstr>В МБОУ СОШ п. Харпичан (Солнечный район) требуются:</vt:lpstr>
      <vt:lpstr>Плюсы работы у нас:</vt:lpstr>
      <vt:lpstr>Презентация PowerPoint</vt:lpstr>
      <vt:lpstr>Презентация PowerPoint</vt:lpstr>
      <vt:lpstr>Презентация PowerPoint</vt:lpstr>
      <vt:lpstr>Мы ждём именно тебя!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«Школа- не здание, не кабинеты, не образцово- наглядная агитация.  Школа –это возвышенный дух, мечта, идея, которые увлекают сразу троих – учителя, ребёнка, родителя…»  А.А. Захарченко народный учитель</dc:title>
  <dc:creator>User</dc:creator>
  <cp:lastModifiedBy>PROEKTOR</cp:lastModifiedBy>
  <cp:revision>12</cp:revision>
  <dcterms:created xsi:type="dcterms:W3CDTF">2022-02-28T13:00:06Z</dcterms:created>
  <dcterms:modified xsi:type="dcterms:W3CDTF">2023-02-27T23:34:45Z</dcterms:modified>
</cp:coreProperties>
</file>