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AB0C-B04D-470D-95D5-56ACA19A47AB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03F02-C30A-4C4C-A9A9-C2F2D47D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1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03F02-C30A-4C4C-A9A9-C2F2D47DCDC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0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4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40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1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74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81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42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5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1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3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8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2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3BB7-4828-4EBB-95DA-399D2E335471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617CD9-45FF-4871-B237-D55A3B30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sk@edu.27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51"/>
          <a:stretch/>
        </p:blipFill>
        <p:spPr bwMode="auto">
          <a:xfrm>
            <a:off x="91440" y="35819"/>
            <a:ext cx="12012328" cy="3235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01062022_22_page-000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63" y="3653450"/>
            <a:ext cx="3071932" cy="273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teleginand\Desktop\КСК_с эмблемой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84" y="3271521"/>
            <a:ext cx="5525235" cy="3380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5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458788" y="84222"/>
            <a:ext cx="10962356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</a:t>
            </a:r>
          </a:p>
          <a:p>
            <a:pPr marL="0" indent="0" algn="ctr">
              <a:buNone/>
            </a:pPr>
            <a:r>
              <a:rPr lang="ru-RU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ПРОИЗВОДСТВЕННОГО ОБУЧЕНИЯ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ИНФОРМАЦИОННЫМ ТЕХНОЛОГИЯМ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14" y="3790099"/>
            <a:ext cx="4936958" cy="33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68443"/>
            <a:ext cx="10962356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</a:t>
            </a:r>
          </a:p>
          <a:p>
            <a:pPr marL="0" indent="0" algn="ctr">
              <a:buNone/>
            </a:pPr>
            <a:r>
              <a:rPr lang="ru-RU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 </a:t>
            </a:r>
            <a:endParaRPr lang="ru-RU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8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ТЕАТРАЛЬНЫЙ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ТАНЦЕВАЛЬНЫЙ КРУЖКИ)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6" y="3592629"/>
            <a:ext cx="5050457" cy="33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663" y="-132347"/>
            <a:ext cx="11815011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Педагогическим работникам:</a:t>
            </a:r>
            <a:endParaRPr lang="ru-RU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Предоставляется 72 календарных дня ежегодного отпуска (всегда летом);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Надбавка 35%, как молодому специалисту;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единовременного пособия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размере 8 (восьми) должностных окладов;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предоставления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служебного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жилья.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0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ОБРАЩАТЬСЯ: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167706" cy="39963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г</a:t>
            </a:r>
            <a:r>
              <a:rPr lang="ru-RU" sz="4000" b="1" dirty="0"/>
              <a:t>. </a:t>
            </a:r>
            <a:r>
              <a:rPr lang="ru-RU" sz="4000" b="1" dirty="0" smtClean="0"/>
              <a:t>Комсомольск-на-Амуре,</a:t>
            </a:r>
          </a:p>
          <a:p>
            <a:pPr marL="0" indent="0" algn="ctr">
              <a:buNone/>
            </a:pPr>
            <a:r>
              <a:rPr lang="ru-RU" sz="4000" b="1" dirty="0" smtClean="0"/>
              <a:t>пр</a:t>
            </a:r>
            <a:r>
              <a:rPr lang="ru-RU" sz="4000" b="1" dirty="0"/>
              <a:t>. Ленина, д. 20</a:t>
            </a:r>
            <a:br>
              <a:rPr lang="ru-RU" sz="4000" b="1" dirty="0"/>
            </a:br>
            <a:r>
              <a:rPr lang="ru-RU" sz="4000" b="1" dirty="0" smtClean="0"/>
              <a:t>Телефон/Факс: 8 </a:t>
            </a:r>
            <a:r>
              <a:rPr lang="ru-RU" sz="4000" b="1" dirty="0"/>
              <a:t>(4217) </a:t>
            </a:r>
            <a:r>
              <a:rPr lang="ru-RU" sz="4000" b="1" dirty="0" smtClean="0"/>
              <a:t>54-43-40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E-</a:t>
            </a:r>
            <a:r>
              <a:rPr lang="ru-RU" sz="4000" b="1" dirty="0" err="1"/>
              <a:t>mail</a:t>
            </a:r>
            <a:r>
              <a:rPr lang="ru-RU" sz="4000" b="1" dirty="0"/>
              <a:t>: </a:t>
            </a:r>
            <a:r>
              <a:rPr lang="ru-RU" sz="4000" b="1" dirty="0" err="1">
                <a:solidFill>
                  <a:srgbClr val="4C509C"/>
                </a:solidFill>
                <a:hlinkClick r:id="rId2"/>
              </a:rPr>
              <a:t>ks</a:t>
            </a:r>
            <a:r>
              <a:rPr lang="en-US" sz="4000" b="1" dirty="0">
                <a:solidFill>
                  <a:srgbClr val="4C509C"/>
                </a:solidFill>
                <a:hlinkClick r:id="rId2"/>
              </a:rPr>
              <a:t>k</a:t>
            </a:r>
            <a:r>
              <a:rPr lang="ru-RU" sz="4000" b="1" dirty="0">
                <a:solidFill>
                  <a:srgbClr val="4C509C"/>
                </a:solidFill>
                <a:hlinkClick r:id="rId2"/>
              </a:rPr>
              <a:t>@</a:t>
            </a:r>
            <a:r>
              <a:rPr lang="en-US" sz="4000" b="1" dirty="0" err="1">
                <a:solidFill>
                  <a:srgbClr val="4C509C"/>
                </a:solidFill>
                <a:hlinkClick r:id="rId2"/>
              </a:rPr>
              <a:t>edu</a:t>
            </a:r>
            <a:r>
              <a:rPr lang="ru-RU" sz="4000" b="1" dirty="0" smtClean="0">
                <a:solidFill>
                  <a:srgbClr val="4C509C"/>
                </a:solidFill>
                <a:hlinkClick r:id="rId2"/>
              </a:rPr>
              <a:t>.27.ru</a:t>
            </a:r>
            <a:endParaRPr lang="ru-RU" sz="4000" b="1" dirty="0" smtClean="0">
              <a:solidFill>
                <a:srgbClr val="4C509C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/>
              <a:t>Отдел кадров: 8 (4217) 54-00-23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78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9141" y="1378284"/>
            <a:ext cx="10771739" cy="306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5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ВАКАНСИИ:</a:t>
            </a:r>
            <a:endParaRPr lang="ru-RU" sz="15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6593" y="365760"/>
            <a:ext cx="9784080" cy="5045816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техническому обслуживанию и ремонту автомобильных двигателей, устройство автомобилей, организация технического обслуживания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подъёмно-транспортных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дорожных машин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69" y="3525520"/>
            <a:ext cx="4331013" cy="32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0031" y="890336"/>
            <a:ext cx="10733756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МАТЕМАТИКИ, ФИЗИКИ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7" y="3635870"/>
            <a:ext cx="3317233" cy="2607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3635870"/>
            <a:ext cx="3386789" cy="24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81473" y="421104"/>
            <a:ext cx="11022514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ИНФОРМАЦИОННО-КОММУНИКАЦИОННЫМ ТЕХНОЛОГИЯМ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2" y="2859024"/>
            <a:ext cx="5809488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67862" y="276727"/>
            <a:ext cx="11082672" cy="361526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БИОЛОГИИ, ГЕОГРАФИИ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74756"/>
            <a:ext cx="5470358" cy="41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8315" y="493295"/>
            <a:ext cx="11010483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МАСТЕР</a:t>
            </a:r>
            <a:endParaRPr lang="ru-RU" sz="6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51" y="2300928"/>
            <a:ext cx="5506453" cy="41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6125" y="0"/>
            <a:ext cx="10962356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</a:t>
            </a:r>
          </a:p>
          <a:p>
            <a:pPr marL="0" indent="0" algn="ctr">
              <a:buNone/>
            </a:pPr>
            <a:r>
              <a:rPr lang="ru-RU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ПРОИЗВОДСТВЕННОГО ОБУЧЕНИЯ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РЕМОНТУ СТРОИТЕЛЬНЫХ МАШИН И АВТОМОБИЛЕЙ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8" y="3383693"/>
            <a:ext cx="4908884" cy="32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338472" y="0"/>
            <a:ext cx="10962356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</a:t>
            </a:r>
          </a:p>
          <a:p>
            <a:pPr marL="0" indent="0" algn="ctr">
              <a:buNone/>
            </a:pPr>
            <a:r>
              <a:rPr lang="ru-RU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ПРОИЗВОДСТВЕННОГО ОБУЧЕНИЯ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(СЛЕСАРНАЯ ПРАКТИКА)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9" y="2841238"/>
            <a:ext cx="5827294" cy="35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185</TotalTime>
  <Words>102</Words>
  <Application>Microsoft Office PowerPoint</Application>
  <PresentationFormat>Широкоэкранный</PresentationFormat>
  <Paragraphs>33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ВАКАНСИИ:</vt:lpstr>
      <vt:lpstr>Преподаватель  по техническому обслуживанию и ремонту автомобильных двигателей, устройство автомобилей, организация технического обслуживания  подъёмно-транспортных  и дорожных машин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ОБРАЩАТЬСЯ: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11</cp:revision>
  <dcterms:created xsi:type="dcterms:W3CDTF">2023-02-28T01:57:20Z</dcterms:created>
  <dcterms:modified xsi:type="dcterms:W3CDTF">2023-02-28T05:25:08Z</dcterms:modified>
</cp:coreProperties>
</file>