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26" r:id="rId3"/>
    <p:sldId id="354" r:id="rId4"/>
    <p:sldId id="355" r:id="rId5"/>
    <p:sldId id="345" r:id="rId6"/>
    <p:sldId id="346" r:id="rId7"/>
    <p:sldId id="328" r:id="rId8"/>
    <p:sldId id="348" r:id="rId9"/>
    <p:sldId id="344" r:id="rId10"/>
    <p:sldId id="353" r:id="rId11"/>
    <p:sldId id="327" r:id="rId12"/>
    <p:sldId id="3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9900"/>
    <a:srgbClr val="FFCC00"/>
    <a:srgbClr val="CC99FF"/>
    <a:srgbClr val="00007E"/>
    <a:srgbClr val="FF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173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5B984-0EAA-4BFD-8C0C-0BDFEEA3A99B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6631C-2DEA-4E53-8D3C-66FE0325C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8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756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652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1250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8537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202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8778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1309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6555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8286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9619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202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9875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5838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2282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9429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545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1785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0976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6923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438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7665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746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2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28.02.2023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470" y="1124744"/>
            <a:ext cx="7926015" cy="2768255"/>
          </a:xfrm>
        </p:spPr>
        <p:txBody>
          <a:bodyPr/>
          <a:lstStyle/>
          <a:p>
            <a:pPr algn="ctr"/>
            <a:r>
              <a:rPr lang="ru-RU" sz="3050" b="1" dirty="0" smtClean="0">
                <a:solidFill>
                  <a:schemeClr val="bg1"/>
                </a:solidFill>
              </a:rPr>
              <a:t/>
            </a:r>
            <a:br>
              <a:rPr lang="ru-RU" sz="3050" b="1" dirty="0" smtClean="0">
                <a:solidFill>
                  <a:schemeClr val="bg1"/>
                </a:solidFill>
              </a:rPr>
            </a:br>
            <a:r>
              <a:rPr lang="ru-RU" sz="3050" b="1" dirty="0" smtClean="0">
                <a:solidFill>
                  <a:schemeClr val="bg1"/>
                </a:solidFill>
              </a:rPr>
              <a:t/>
            </a:r>
            <a:br>
              <a:rPr lang="ru-RU" sz="305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МБОУ </a:t>
            </a:r>
            <a:r>
              <a:rPr lang="ru-RU" sz="3600" b="1" dirty="0" smtClean="0">
                <a:solidFill>
                  <a:schemeClr val="bg1"/>
                </a:solidFill>
              </a:rPr>
              <a:t>СОШ № 3 </a:t>
            </a:r>
            <a:r>
              <a:rPr lang="ru-RU" sz="3600" b="1" dirty="0" err="1" smtClean="0">
                <a:solidFill>
                  <a:schemeClr val="bg1"/>
                </a:solidFill>
              </a:rPr>
              <a:t>р.п</a:t>
            </a:r>
            <a:r>
              <a:rPr lang="ru-RU" sz="3600" b="1" dirty="0" smtClean="0">
                <a:solidFill>
                  <a:schemeClr val="bg1"/>
                </a:solidFill>
              </a:rPr>
              <a:t>. Солнечный</a:t>
            </a:r>
            <a:endParaRPr lang="ru-RU" sz="305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9" y="4581128"/>
            <a:ext cx="5401072" cy="1368152"/>
          </a:xfrm>
        </p:spPr>
        <p:txBody>
          <a:bodyPr/>
          <a:lstStyle/>
          <a:p>
            <a:r>
              <a:rPr lang="ru-RU" sz="2600" b="1" dirty="0" err="1" smtClean="0">
                <a:solidFill>
                  <a:schemeClr val="bg1"/>
                </a:solidFill>
                <a:latin typeface="+mj-lt"/>
              </a:rPr>
              <a:t>Шкарина</a:t>
            </a:r>
            <a:r>
              <a:rPr lang="ru-RU" sz="26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ru-RU" sz="2600" b="1" dirty="0">
                <a:solidFill>
                  <a:schemeClr val="bg1"/>
                </a:solidFill>
                <a:latin typeface="+mj-lt"/>
              </a:rPr>
              <a:t>Людмила Валерьевна,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директор МБОУ СОШ № 3 </a:t>
            </a:r>
            <a:r>
              <a:rPr lang="ru-RU" sz="2000" b="1" dirty="0" err="1" smtClean="0">
                <a:solidFill>
                  <a:schemeClr val="bg1"/>
                </a:solidFill>
                <a:latin typeface="+mj-lt"/>
              </a:rPr>
              <a:t>р.п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. Солнечный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endParaRPr lang="ru-RU" sz="2000" dirty="0">
              <a:latin typeface="+mj-lt"/>
            </a:endParaRPr>
          </a:p>
        </p:txBody>
      </p:sp>
      <p:pic>
        <p:nvPicPr>
          <p:cNvPr id="4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1848875" cy="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0" y="354159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043363" y="6324600"/>
            <a:ext cx="1007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2023 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год</a:t>
            </a:r>
            <a:endParaRPr lang="ru-RU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50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1848875" cy="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0" y="354159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71834" y="116632"/>
            <a:ext cx="76962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ВАКАНСИИ </a:t>
            </a:r>
          </a:p>
          <a:p>
            <a:pPr algn="ctr" eaLnBrk="1" hangingPunct="1"/>
            <a:r>
              <a:rPr lang="ru-RU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на 2023-2024 учебный год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</a:pPr>
            <a:r>
              <a:rPr lang="ru-RU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учитель физики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</a:pPr>
            <a:r>
              <a:rPr lang="ru-RU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учитель информатики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</a:pPr>
            <a:r>
              <a:rPr lang="ru-RU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учитель английского языка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</a:pPr>
            <a:r>
              <a:rPr lang="ru-RU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учитель-дефектолог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</a:pPr>
            <a:r>
              <a:rPr lang="ru-RU" sz="5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</a:t>
            </a:r>
            <a:r>
              <a:rPr lang="ru-RU" sz="5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едагог-психолог</a:t>
            </a:r>
            <a:endParaRPr lang="ru-RU" sz="5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7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1848875" cy="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0" y="354159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88504" y="2564904"/>
            <a:ext cx="7696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5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Спасибо 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24026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1848875" cy="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0" y="354159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2483768" y="332656"/>
            <a:ext cx="61309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7E"/>
                </a:solidFill>
                <a:latin typeface="Georgia" pitchFamily="18" charset="0"/>
              </a:rPr>
              <a:t>МБОУ СОШ № 3 </a:t>
            </a:r>
            <a:r>
              <a:rPr lang="ru-RU" sz="2000" b="1" dirty="0" err="1" smtClean="0">
                <a:solidFill>
                  <a:srgbClr val="00007E"/>
                </a:solidFill>
                <a:latin typeface="Georgia" pitchFamily="18" charset="0"/>
              </a:rPr>
              <a:t>р.п</a:t>
            </a:r>
            <a:r>
              <a:rPr lang="ru-RU" sz="2000" b="1" dirty="0" smtClean="0">
                <a:solidFill>
                  <a:srgbClr val="00007E"/>
                </a:solidFill>
                <a:latin typeface="Georgia" pitchFamily="18" charset="0"/>
              </a:rPr>
              <a:t>. Солнечный</a:t>
            </a:r>
            <a:endParaRPr lang="ru-RU" sz="2000" b="1" dirty="0">
              <a:solidFill>
                <a:srgbClr val="00007E"/>
              </a:solidFill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320480" cy="324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5838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72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1848875" cy="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0" y="354159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2483768" y="332656"/>
            <a:ext cx="61309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7E"/>
                </a:solidFill>
                <a:latin typeface="Georgia" pitchFamily="18" charset="0"/>
              </a:rPr>
              <a:t>МБОУ СОШ № 3 </a:t>
            </a:r>
            <a:r>
              <a:rPr lang="ru-RU" sz="2000" b="1" dirty="0" err="1" smtClean="0">
                <a:solidFill>
                  <a:srgbClr val="00007E"/>
                </a:solidFill>
                <a:latin typeface="Georgia" pitchFamily="18" charset="0"/>
              </a:rPr>
              <a:t>р.п</a:t>
            </a:r>
            <a:r>
              <a:rPr lang="ru-RU" sz="2000" b="1" dirty="0" smtClean="0">
                <a:solidFill>
                  <a:srgbClr val="00007E"/>
                </a:solidFill>
                <a:latin typeface="Georgia" pitchFamily="18" charset="0"/>
              </a:rPr>
              <a:t>. Солнечный</a:t>
            </a:r>
            <a:endParaRPr lang="ru-RU" sz="2000" b="1" dirty="0">
              <a:solidFill>
                <a:srgbClr val="00007E"/>
              </a:solidFill>
              <a:latin typeface="Georgia" pitchFamily="18" charset="0"/>
            </a:endParaRPr>
          </a:p>
        </p:txBody>
      </p:sp>
      <p:pic>
        <p:nvPicPr>
          <p:cNvPr id="1026" name="Picture 2" descr="G:\ПРОГРАММА РАЗВИТИЯ МБОУ СОШ 3 2022\подготовка защиты программы развития\ПРОЕКТ ЗАЩИТА ПОДГОТОВКА\спортблок фото 2021\IMG-20201022-WA0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51" y="1412776"/>
            <a:ext cx="75463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25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1848875" cy="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0" y="354159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2483768" y="332656"/>
            <a:ext cx="61309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7E"/>
                </a:solidFill>
                <a:latin typeface="Georgia" pitchFamily="18" charset="0"/>
              </a:rPr>
              <a:t>«Спорт для ВСЕХ»</a:t>
            </a:r>
            <a:endParaRPr lang="ru-RU" sz="2000" b="1" dirty="0">
              <a:solidFill>
                <a:srgbClr val="00007E"/>
              </a:solidFill>
              <a:latin typeface="Georgia" pitchFamily="18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6809"/>
            <a:ext cx="2232248" cy="16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P116-1\Desktop\фото для доклада\IMG-20221115-WA00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" b="6938"/>
          <a:stretch/>
        </p:blipFill>
        <p:spPr bwMode="auto">
          <a:xfrm>
            <a:off x="6666473" y="3186349"/>
            <a:ext cx="2345097" cy="26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116-1\Desktop\фото для доклада\IMG-20220512-WA00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2022"/>
            <a:ext cx="3096343" cy="21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116-1\Desktop\фото для доклада\IMG-20220512-WA011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8411"/>
          <a:stretch/>
        </p:blipFill>
        <p:spPr bwMode="auto">
          <a:xfrm>
            <a:off x="5694546" y="832023"/>
            <a:ext cx="3364637" cy="21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116-1\Desktop\фото для доклада\IMG-20221115-WA008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4"/>
          <a:stretch/>
        </p:blipFill>
        <p:spPr bwMode="auto">
          <a:xfrm>
            <a:off x="138671" y="3161934"/>
            <a:ext cx="2345097" cy="27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подготовка доклада 15.11.22\ГУБЕРНАТОР\18.05.2022 Солнечный_школа\YAS_76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74" y="3186349"/>
            <a:ext cx="4029849" cy="26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89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1848875" cy="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0" y="354159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2483768" y="332656"/>
            <a:ext cx="61309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7E"/>
                </a:solidFill>
                <a:latin typeface="Georgia" pitchFamily="18" charset="0"/>
              </a:rPr>
              <a:t>Акробатический зал</a:t>
            </a:r>
            <a:endParaRPr lang="ru-RU" sz="2000" b="1" dirty="0">
              <a:solidFill>
                <a:srgbClr val="00007E"/>
              </a:solidFill>
              <a:latin typeface="Georgia" pitchFamily="18" charset="0"/>
            </a:endParaRPr>
          </a:p>
        </p:txBody>
      </p:sp>
      <p:pic>
        <p:nvPicPr>
          <p:cNvPr id="3076" name="Picture 4" descr="G:\подготовка доклада 15.11.22\ГУБЕРНАТОР\18.05.2022 Солнечный_школа\YAS_77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/>
          <a:stretch/>
        </p:blipFill>
        <p:spPr bwMode="auto">
          <a:xfrm>
            <a:off x="4716016" y="2492896"/>
            <a:ext cx="4104456" cy="29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подготовка доклада 15.11.22\ГУБЕРНАТОР\18.05.2022 Солнечный_школа\YAS_78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420685" cy="29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90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1848875" cy="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0" y="354159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437804" y="277813"/>
            <a:ext cx="6248995" cy="846931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«ТОЧКА РОСТА»</a:t>
            </a:r>
            <a:endParaRPr lang="ru-RU" sz="24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5" name="Picture 7" descr="http://soln-mousosh3.khv.eduru.ru/media/2022/01/20/1307222470/IMG-20200917-WA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t="13292" r="32813"/>
          <a:stretch/>
        </p:blipFill>
        <p:spPr bwMode="auto">
          <a:xfrm>
            <a:off x="2232964" y="812497"/>
            <a:ext cx="2346804" cy="237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soln-mousosh3.khv.eduru.ru/media/2022/01/20/1307221251/IMG-20210929-WA00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r="17190" b="12645"/>
          <a:stretch/>
        </p:blipFill>
        <p:spPr bwMode="auto">
          <a:xfrm>
            <a:off x="5292080" y="827780"/>
            <a:ext cx="2921960" cy="237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soln-mousosh3.khv.eduru.ru/media/2022/01/20/1307222630/IMG-20211126-WA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433195"/>
            <a:ext cx="3335151" cy="250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soln-mousosh3.khv.eduru.ru/media/2022/01/20/1307222204/IMG-20211022-WA001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9" t="23640" r="12972" b="8658"/>
          <a:stretch/>
        </p:blipFill>
        <p:spPr bwMode="auto">
          <a:xfrm>
            <a:off x="4788024" y="3429001"/>
            <a:ext cx="2976860" cy="25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20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1848875" cy="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0" y="354159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2483768" y="332656"/>
            <a:ext cx="61309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7E"/>
                </a:solidFill>
                <a:latin typeface="Georgia" pitchFamily="18" charset="0"/>
              </a:rPr>
              <a:t>Правильное питание</a:t>
            </a:r>
            <a:endParaRPr lang="ru-RU" sz="2000" b="1" dirty="0">
              <a:solidFill>
                <a:srgbClr val="00007E"/>
              </a:solidFill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3" r="8913"/>
          <a:stretch/>
        </p:blipFill>
        <p:spPr>
          <a:xfrm>
            <a:off x="5076056" y="3428999"/>
            <a:ext cx="3704946" cy="2256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11224" r="15739" b="-11224"/>
          <a:stretch/>
        </p:blipFill>
        <p:spPr>
          <a:xfrm>
            <a:off x="5076056" y="837400"/>
            <a:ext cx="3704946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2" y="1336230"/>
            <a:ext cx="3807308" cy="396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1848875" cy="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0" y="354159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2483768" y="332656"/>
            <a:ext cx="61309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000" b="1" dirty="0" smtClean="0">
                <a:solidFill>
                  <a:srgbClr val="00007E"/>
                </a:solidFill>
                <a:latin typeface="Georgia" pitchFamily="18" charset="0"/>
              </a:rPr>
              <a:t>Антитеррористическая защищенность</a:t>
            </a:r>
            <a:endParaRPr lang="ru-RU" sz="2000" b="1" dirty="0">
              <a:solidFill>
                <a:srgbClr val="00007E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2" b="22116"/>
          <a:stretch/>
        </p:blipFill>
        <p:spPr>
          <a:xfrm>
            <a:off x="4563627" y="1236809"/>
            <a:ext cx="4016569" cy="2631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1" r="21670"/>
          <a:stretch/>
        </p:blipFill>
        <p:spPr>
          <a:xfrm>
            <a:off x="494960" y="3900215"/>
            <a:ext cx="3987478" cy="2631600"/>
          </a:xfrm>
          <a:prstGeom prst="rect">
            <a:avLst/>
          </a:prstGeom>
        </p:spPr>
      </p:pic>
      <p:pic>
        <p:nvPicPr>
          <p:cNvPr id="1026" name="Picture 2" descr="C:\Users\P116-1\Desktop\фото для доклада\IMG_20220517_1340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r="11842"/>
          <a:stretch/>
        </p:blipFill>
        <p:spPr bwMode="auto">
          <a:xfrm>
            <a:off x="494960" y="1236809"/>
            <a:ext cx="3987478" cy="26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116-1\Desktop\фото для доклада\IMG_20221117_12354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r="1"/>
          <a:stretch/>
        </p:blipFill>
        <p:spPr bwMode="auto">
          <a:xfrm>
            <a:off x="4563627" y="3900215"/>
            <a:ext cx="4016569" cy="26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65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C19AKJkWQAAZUq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1848875" cy="9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0" y="354159"/>
            <a:ext cx="7461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2483768" y="332656"/>
            <a:ext cx="61309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7E"/>
                </a:solidFill>
                <a:latin typeface="Georgia" pitchFamily="18" charset="0"/>
              </a:rPr>
              <a:t>Соответствие требованиям </a:t>
            </a:r>
            <a:r>
              <a:rPr lang="ru-RU" sz="2000" b="1" dirty="0" err="1" smtClean="0">
                <a:solidFill>
                  <a:srgbClr val="00007E"/>
                </a:solidFill>
                <a:latin typeface="Georgia" pitchFamily="18" charset="0"/>
              </a:rPr>
              <a:t>СанПин</a:t>
            </a:r>
            <a:endParaRPr lang="ru-RU" sz="2000" b="1" dirty="0">
              <a:solidFill>
                <a:srgbClr val="00007E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7" y="1236809"/>
            <a:ext cx="3508800" cy="263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36809"/>
            <a:ext cx="3508800" cy="263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2" y="3973014"/>
            <a:ext cx="3516125" cy="263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57482"/>
            <a:ext cx="3508800" cy="26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44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64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Край</vt:lpstr>
      <vt:lpstr>1_Край</vt:lpstr>
      <vt:lpstr>  МБОУ СОШ № 3 р.п. Солнечный</vt:lpstr>
      <vt:lpstr>Презентация PowerPoint</vt:lpstr>
      <vt:lpstr>Презентация PowerPoint</vt:lpstr>
      <vt:lpstr>Презентация PowerPoint</vt:lpstr>
      <vt:lpstr>Презентация PowerPoint</vt:lpstr>
      <vt:lpstr>«ТОЧКА РОСТА»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Оем</dc:creator>
  <cp:lastModifiedBy>Шурыгина</cp:lastModifiedBy>
  <cp:revision>459</cp:revision>
  <cp:lastPrinted>2022-11-17T04:44:44Z</cp:lastPrinted>
  <dcterms:created xsi:type="dcterms:W3CDTF">2012-01-21T01:34:09Z</dcterms:created>
  <dcterms:modified xsi:type="dcterms:W3CDTF">2023-02-28T00:06:39Z</dcterms:modified>
</cp:coreProperties>
</file>